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Chúa ban Thánh Thần!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đến biến đổi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nên những người công chính.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là ân huệ của Trời,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cầu nối kết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Đất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Tặng phẩm Thần Linh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nhân gian, ôi tuyệt vời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cao quý! Người như ý thơ dệt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nên khúc ca. Như mẹ hiền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dấu con mình, ánh lửa hồng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sưởi ấm đêm đông.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Chúa ban Thánh Thần!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đến biến đổi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nên những người công chính.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là ân huệ của Trời,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cầu nối kết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Đất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2. Tặng phẩm Thần Linh như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sương long lanh trên nụ hồng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nhỏ bé. Người cho lớn lên, Người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tỏa ngát hương. Thắp ngọn đèn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Đức Mến trong hồn, phím đàn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nào rung hết 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Chúa ban Thánh Thần!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đến biến đổi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nên những người công chính.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là ân huệ của Trời,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cầu nối kết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Đất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Tặng phẩm Thần Linh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nhân gian, ôi tặng phẩm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vô giá! Từ trong trái tim thầm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nói với ta. Tiếng dịu dàng tha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thiết vô vàn, tiếng gọi nhìn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 Đức Kitô.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TẶNG PHẨM THẦN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Chúa ban Thánh Thần!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đến biến đổi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nên những người công chính.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là ân huệ của Trời,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cầu nối kết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Đất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