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TÂN 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Tình yêu như mây hồng giăng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bay trong màu nắng, tình yêu như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cành tươi trổ bông mùa xuân mới.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Tình yêu như nến hồng hong khô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đi giá băng. Tình yêu như 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trầm nhẹ bay khắp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Hà, 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TÂN 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cùng hợp xướng cất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hòa ca lên Chúa thiên toà. Dâng đôi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hồng thề hứa chung lòng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nhau. Ðường đời dù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chí bền tâm xây dựng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phúc. Ấm êm một nhà thờ Chúa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không phôi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Hà, 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TÂN 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Hồng ân như sương trời nhẹ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tơi trên tình ái. Hồng ân như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ngàn sao dọi soi trời đêm tối.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Quỳ đây con khấn nguyện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yêu luôn sắt son dù cho khi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sang giầu dù cho lúc khổ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Hà, 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TÂN 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Nào cùng hợp xướng cất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hòa ca lên Chúa thiên toà. Dâng đôi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hồng thề hứa chung lòng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nhau. Ðường đời dù khó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chí bền tâm xây dựng hạnh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phúc. Ấm êm một nhà thờ Chúa trọn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không phôi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Hà, Tấn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