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TƯ REO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Tâm tư con reo mừng cùng bước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vào nơi cung thánh Chúa, cùng cất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lời hoan ca tôn vinh. Trong ánh nến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lung linh hương hoa toả ngát 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lòng. Con chung tiếng ca ngợi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yêu thương 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TƯ REO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Đây cùng bao anh em xum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vầy tình yêu thương nhau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đầy, thờ kính mến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hôm nay. Con say sưa chung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lời chúc tụng Thiên Chúa từ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TƯ REO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Tâm tư con reo mừng cùng bước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vào nơi cung thánh Chúa, cùng cất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lời hoan ca tôn vinh. Trong ánh nến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lung linh hương hoa toả ngát 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lòng. Con chung tiếng ca ngợi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yêu thương 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TƯ REO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2. Chúc tụng Chúa, Đấng rất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nhân từ hằng luôn ban ơn dư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tràn, gìn giữ những lúc nguy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nan. Xin cho con vững vàng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một niềm tin mến hoà chan.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TƯ REO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Tâm tư con reo mừng cùng bước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vào nơi cung thánh Chúa, cùng cất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lời hoan ca tôn vinh. Trong ánh nến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lung linh hương hoa toả ngát 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lòng. Con chung tiếng ca ngợi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yêu thương 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TƯ REO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3. Đây lời kinh tôn vinh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chúc tụng, lời ca vang lên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cảm tạ, hợp tiếng kính Chúa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Ba Ngôi. Xin đưa con đi vào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nhiệm mầu sự sống Thần Linh.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TƯ REO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Tâm tư con reo mừng cùng bước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vào nơi cung thánh Chúa, cùng cất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lời hoan ca tôn vinh. Trong ánh nến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lung linh hương hoa toả ngát 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lòng. Con chung tiếng ca ngợi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yêu thương 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