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TƯ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Tâm tư con mừng vui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trong Chúa. Khi đi lên thánh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cung diệu huyền. Con mơ say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về bên nhan Chúa Trời để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tuổi xuân chan chứa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TƯ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Ngày đêm những ước mơ về cung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thánh của Ngài. Lòng con đã héo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khô vì mong Chúa quá lâu. Thầm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băn khoăn khi đời trống vắng.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Lời than van nỗi sầu chan chứa.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Chúa ơi! Con mơ về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TƯ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Tâm tư con mừng vui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trong Chúa. Khi đi lên thánh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cung diệu huyền. Con mơ say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về bên nhan Chúa Trời để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tuổi xuân chan chứa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TƯ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2. Đẹp thay những tháng năm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ngợi ca Chúa hết lòng. Đàn ơi!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Hãy tấu vang tình thương Chúa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chí nhân. Mừng vui thay khi được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dâng hiến. Tuổi xuân con với niềm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cảm mến. Chúa ơi! Biết bao êm đềm.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TƯ HÂN HOAN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Tâm tư con mừng vui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trong Chúa. Khi đi lên thánh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cung diệu huyền. Con mơ say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về bên nhan Chúa Trời để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tuổi xuân chan chứa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