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TÂM TÌNH TẠ ƠN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Tâm tình con dâng lên chứa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chan muôn lời tạ ơn Chúa, vì hồng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ân bao la Chúa đã ban cho cuộc đời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con. Dâng hiến trọn con tim hăng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say với cả tình yêu, nguyện dâng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hiến cuộc đời con, sống trọn đời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linh mục của Chúa.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TÂM TÌNH TẠ ƠN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1. Chúa đã thương gọi con từ thuở í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a xa vời. Bao tháng năm dần trôi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tình Ngài chẳng hề phai phôi. Xin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hiến dâng cuộc đời cùng bao nhiêu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ước vọng đẹp tươi. Nguyện dâng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Chúa tình yêu mong trọn niềm đáp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đền (í) tình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TÂM TÌNH TẠ ƠN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Tâm tình con dâng lên chứa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chan muôn lời tạ ơn Chúa, vì hồng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ân bao la Chúa đã ban cho cuộc đời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con. Dâng hiến trọn con tim hăng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say với cả tình yêu, nguyện dâng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hiến cuộc đời con, sống trọn đời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linh mục của Chúa.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TÂM TÌNH TẠ ƠN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2. Đây tác vụ tình yêu Ngài trao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quá ư nhiệm mầu. Con sẽ là mục tử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từ nhân giống hình ảnh Chúa. Đêm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mến thương cho cuộc đời yêu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thương tất cả mọi người. Nguyện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cho con tình yêu như Trái Tim nhân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từ (ư) của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TÂM TÌNH TẠ ƠN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Tâm tình con dâng lên chứa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chan muôn lời tạ ơn Chúa, vì hồng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ân bao la Chúa đã ban cho cuộc đời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con. Dâng hiến trọn con tim hăng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say với cả tình yêu, nguyện dâng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hiến cuộc đời con, sống trọn đời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linh mục của Chúa.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TÂM TÌNH TẠ ƠN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3. Xin mãi một tình yêu nồng thắm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sẽ chẳng nhạt nhoà. Xin mãi một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vầng tim trung tín dẫu đời phôi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pha. Con khát khao sao một đời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dâng trao hiến trọn tình này.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Nguyện tình yêu của Chúa mãi thắm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nồng ướp ngọt (í) đong đầy.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TÂM TÌNH TẠ ƠN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Tâm tình con dâng lên chứa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chan muôn lời tạ ơn Chúa, vì hồng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ân bao la Chúa đã ban cho cuộc đời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con. Dâng hiến trọn con tim hăng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say với cả tình yêu, nguyện dâng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hiến cuộc đời con, sống trọn đời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linh mục của Chúa.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