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HÒA BÌNH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Hôm nay con biết lấy gì,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biết lấy gì dâng về Chúa Hài Nhi,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dâng về Chúa Hài Nhi. Vàng thì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không có, nhũ hương mộc dược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cũng không nhưng con chỉ có tấm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lòng dâng về Chúa tấm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HÒA BÌNH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Tấm lòng con là tâm tình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tâm tình hoà bình dâng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Hoà Bình trong ngày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giáng sinh. Tấm lòng Tấm lòng con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tình hoà bình tâm tình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dâng về Chúa Hoà Bình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Chúa giáng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HÒA BÌNH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Hôm nay con biết lấy gì,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biết lấy gì dâng về Chúa Hài Nhi,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dâng về Chúa Hài Nhi. Này rượu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nho bánh miến, trở nên thần lực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dưỡng nuôi con dâng cùng với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tấm lòng dâng cùng với tấm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HÒA BÌNH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Tấm lòng con là tâm tình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tâm tình hoà bình dâng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Hoà Bình trong ngày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giáng sinh. Tấm lòng Tấm lòng con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tình hoà bình tâm tình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dâng về Chúa Hoà Bình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Chúa giáng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HÒA BÌNH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Hôm nay con biết lấy gì,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biết lấy gì dâng về Chúa Hài Nhi,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dâng về Chúa Hài Nhi. Này buồn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vui cuộc sống, tiến dâng ngày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Ngài giáng sinh con dâng cùng với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tấm lòng dâng cùng với tấm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HÒA BÌNH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Tấm lòng con là tâm tình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tâm tình hoà bình dâng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Hoà Bình trong ngày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giáng sinh. Tấm lòng Tấm lòng con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tình hoà bình tâm tình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dâng về Chúa Hoà Bình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Chúa giáng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