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Biết lấy gì cảm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mến, biết lấy chi báo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đền hồng ân Chúa cao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vời Chúa đã làm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Thương con từ ngàn xưa một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yêu chan chứa. Và chọn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đi làm đuốc sáng chiếu soi trần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gian. Cho con say tình mến và này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xin đến. Một đời trung trinh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làm muối đất ướp cho mặn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Biết lấy gì cảm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mến, biết lấy chi báo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đền hồng ân Chúa cao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vời Chúa đã làm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2. Trao cho con lời Chúa dù đời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con hoen úa. Nguyện đời con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đem chân lý đến cho mọi nơi . Ra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đi đầy nguyện ước và này con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gieo bước. Nguyện đời con đem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nguồn yêu mến đến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Biết lấy gì cảm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mến, biết lấy chi báo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đền hồng ân Chúa cao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vời Chúa đã làm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Chân đi đạp đồi non biển đời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bao sóng gió. Ngài đỡ nâng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dù nguy biến vẫn ở cùng con.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làm hành trang ngọn đèn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tim thắp sáng. Môt đời vui như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đàn chim hót suối reo đầu ngàn.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Biết lấy gì cảm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mến, biết lấy chi báo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đền hồng ân Chúa cao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vời Chúa đã làm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Xin cho con bình an và đầu cao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mắt sáng nguyện đời con đi làm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chứng tá Chúa trên trần gian.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con nghèo khó cuộc đời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 khó. Đời hạnh phúc con được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chính Chúa gia nghiệp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Biết lấy gì cảm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mến, biết lấy chi báo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đền hồng ân Chúa cao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vời Chúa đã làm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Oanh Sông Lam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