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BÉ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1. Xin Chúa dẫn bước tâm hồn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con là ánh sáng dẫn con bước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trên đường. Đôi mắt tha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thiết ngước trông lên xin dẫn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con bước theo đường lối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BÉ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Hồn con bao vui sướng náu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 trong tình Cha xót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nhỏ bé khấng ban ơn chở che.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ngày đêm con sống mãi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ân tình Cha, khổ đau sẽ nở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 hát vang muôn lời ca hồn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lời cảm tạ tình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BÉ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Xin Chúa che chở tâm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mặc giông tố khổ đau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chất tâm hồn. Trong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 an trái tim con con vững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bước theo đường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thiện.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BÉ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Hồn con bao vui sướng náu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 trong tình Cha xót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nhỏ bé khấng ban ơn chở che.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ngày đêm con sống mãi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ân tình Cha, khổ đau sẽ nở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 hát vang muôn lời ca hồn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lời cảm tạ tình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BÉ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Xin Chúa thương đến tâm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con và nâng đỡ thân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vốn yến hèn. Dâng Chúa khao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khát muốn vươn lên xin mến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sống trong tình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TÌNH BÉ NHỎ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Hồn con bao vui sướng náu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 trong tình Cha xót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nhỏ bé khấng ban ơn chở che.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ngày đêm con sống mãi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ân tình Cha, khổ đau sẽ nở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 hát vang muôn lời ca hồn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lời cảm tạ tình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