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NGUYỆN KẺ LỮ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Ráng chiều khuất sau rặng núi sao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hồn con xuyến xao bồi hồi. Kiếp tro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bụi được bao mùa lá mấy mùa hoa rồi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sẽ biến tan. Thân dòn mỏng người 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hãy nhớ sống khôn ngoan đừng để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vương vấn. Kiếp sống này phù vân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mau qua có chi đâu tháng năm dài lâu.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NGUYỆN KẺ LỮ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ơi, xin nâng tầm mắt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lên cao để thấy những gì chưa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xem thấy sau cuộc đời này. Chúa 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nâng lòng trí của con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về Chúa như mục đích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là được yêu mến Ngài.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 nghiệp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NGUYỆN KẺ LỮ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Mỗi ngày con nguyện sẽ sống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mến thương thật nhiều. Ý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nghĩa gì một cuộc đời sống phí thời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 rồi mau biến tan. Từng ngày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thật sự ý nghĩa nếu yêu thương đầy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 muôn lối. Kiếp sống này đừng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tiếc nuối vì thiếu yêu thương sẻ chia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NGUYỆN KẺ LỮ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ơi, xin nâng tầm mắt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lên cao để thấy những gì chưa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xem thấy sau cuộc đời này. Chúa 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nâng lòng trí của con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về Chúa như mục đích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là được yêu mến Ngài.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 nghiệp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NGUYỆN KẺ LỮ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3. Có ngày con sẽ nằm xuống để về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nơi, nơi con thuộc về. Những tháng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ngày ở nơi trần thế sẽ tàn đi tựa như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giấc mơ. Xin tình Chúa chở che thánh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hoá kiếp lữ hành được luôn trung tín.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Kiếp sống này đừng để đam mê lấp che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đi khát khao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NGUYỆN KẺ LỮ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ơi, xin nâng tầm mắt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lên cao để thấy những gì chưa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xem thấy sau cuộc đời này. Chúa 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nâng lòng trí của con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về Chúa như mục đích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là được yêu mến Ngài. Chúa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 nghiệp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