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1. Phúc cho ai có lòng khó nghèo, vì Nước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Trời dành cho kẻ ấy. Phúc cho ai than khóc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buồn thương, vì sẽ được Chúa Trời (an) ủi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an. a) Chúng con nay mừng chư thánh hiển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vinh. b) Chúng con sẽ được hạnh phúc Thiên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Đình). Khác chi những giòng họ lãnh ấn. Mặc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áo trắng dài cầm cành lá, lá thắng trận. Ngợi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chúc Chúa ngự ngai vàng giữa “chiến binh”.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Phúc cho ai hiền lành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lòng, vì gia nghiệp là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Nước hằng sống. Phúc cho ai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khao khát đường ngay, vì sẽ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được Chúa Trời (an)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Phúc cho ai thương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mình, vì sẽ được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đến. Phúc cho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trí tịnh lòng ngay, vì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 Người trên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4. Phúc cho ai xây dựng hoà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bình, vì sẽ được làm con của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Chúa. Phúc cho ai bị bách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hại vì chân lý, vì sẽ được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Nước Trời nên của riêng.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TÁM MỐI PHÚC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Phúc cho con khi bị lăng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mạ, hoặc bị bách hại, vu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khống, vu khống.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chịu khổ vì Cha, vì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thưởng hậu (muôn) gấp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