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TÁM MỐI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1. Đường trần thênh thang lắm sắc hoa. Kìa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trùng dương réo rắt tiếng ca. Đời phù hoa hằng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luôn vẫy gọi. Bao cám dỗ bủa vây ngàn nơi. Con mê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mải quên mình lữ khách. Con quên lối về Núi Thánh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vinh quang. Quên đường hẹp tình yêu rực sáng.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Đường thập giá Chúa đã đi qua. Ôi tám mối phúc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thật ngập tràn yêu thương. Ôi tám mối phúc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thật, ơn Chúa khôn lường. Dẫn đường rìm về cõi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phúc. Có Ngài hồn con mạnh sức giữa biển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TÁM MỐI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2. Người nghèo khó được hưởng phúc Trời. Người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sầu lo Chúa sẽ ủi an. Người chịu bắt bớ được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thưởng Nước Trời. Người hiền đức Chúa ban sản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nghiệp. Ai khao khát sẽ được no thỏa. Ai xót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thương người thì được Chúa xót thương. Xây hòa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bình là con của Chúa. Hồn sạch trong sẽ được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nhìn thấy Chúa. Ôi tám mối phúc thật hồng ân của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Chúa. Ôi tám mối phúc thật trên núi khi xưa. Ân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tình ngàn năm bất biến. Suốt đời nguyện luôn yêu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mến nồng say.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