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1. Xin dâng Người đôi bàn tay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này, ngày mưa nắng kiếp nhân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sinh. Xin dâng Người nặng gánh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đôi vai cho đàn em bé nhỏ môi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cười, tìm thấy trong đời niềm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hạnh phúc cho ngày mai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Tấm bánh này chứa chan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nỗi niềm, là của lễ cuộc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dâng Ngài. Chén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này chất cả tâm tư, tuy đơn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nghèo nhưng mang trọn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2. Xin dâng Người những ngày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qua rồi niềm vui lẫn với thương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đau. Xin dâng Người mộng ước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tương lai, mong ngày mai sẽ thắm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tươi màu, và xin dâng Người từng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giây phút trong đời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Tấm bánh này chứa chan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nỗi niềm, là của lễ cuộc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dâng Ngài. Chén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này chất cả tâm tư, tuy đơn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nghèo nhưng mang trọn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Xin dâng Người tâm hồn bé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nhỏ hằng mơ ước cõi vô biên.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dâng Người từng bước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chân đi trong niềm tin thoáng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bỗng nghi ngờ, còn xin đi hoài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và đi mãi, đi về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Tấm bánh này chứa chan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nỗi niềm, là của lễ cuộc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dâng Ngài. Chén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này chất cả tâm tư, tuy đơn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nghèo nhưng mang trọn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4. Xin dâng Người mối tình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trong đời, niềm hạnh phúc tuổi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thanh xuân. Xin dâng Người giận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dỗi qua mau cho tình yêu Chúa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vẫn mặn mà, và xin dâng Người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cả cay đắng bao bạc vong.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TẤM LÒNG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Tấm bánh này chứa chan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nỗi niềm, là của lễ cuộc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dâng Ngài. Chén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này chất cả tâm tư, tuy đơn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nghèo nhưng mang trọn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