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TÂM CA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1. Người ngư phủ miền quê, một hôm xưa Chúa thương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gọi về. Tình yêu Chúa chẳng chối chê dẫu phận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người bất xứng trăm bề. Và từ đó bước theo Thầy,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mãi dấn thân trên nẻo đường chân lý, Phê-rô xác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tín một niềm, tuyên xưng đức tin vào Thầy Chí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Thánh, quyết sống cho Thầy, quyết chết cho Thầy.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Nhưng rồi đến lúc hiểm nghèo mấy phút yếu lòng chê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bỏ nghĩa tình. Và đây ánh mắt nhân từ tha thứ của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Thầy giục giã tâm hồn kia. Rồi từ đó gánh vác đoàn</a:t>
            </a:r>
          </a:p>
          <a:p>
            <a:pPr algn="ctr"/>
            <a:r>
              <a:rPr sz="2900" b="1">
                <a:solidFill>
                  <a:srgbClr val="FFFFFF"/>
                </a:solidFill>
                <a:latin typeface="Arial"/>
              </a:rPr>
              <a:t>chiên đến phúc tàn hơi để loan báo Đấng Phục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TÂM CA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Con tuyên xưng Thầy Con Chúa Cha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hằng sống, chính Đấng Cứu Độ nhân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thế luôn đợi trông, chỉ có theo Thầy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mới có Lời hằng sống. Chẳng có điều gì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có thể tách rời, giữa Chúa với con yêu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muôn đời, Chúa sống trong con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phúc ân tuyệt vời, tình yêu Chúa thúc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bách tâm hồn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TÂM CA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2. Người biệt phái cuồng tín, tình yêu Chúa xót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thương đoái nhìn. Từ kẻ bách hại đức tin Chúa chọn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gọi biến đổi tâm tình. Bị quật ngã giữa con đường,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ánh thiên quang soi rọi nơi u tối, Phao-lô sám hối ăn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năn, ơn thiêng chiếu soi nhận ra lẽ sống, quyết sống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cho Thầy, quyết chết cho Thầy. Suốt đời dấn bước lên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đường khắp chốn loan truyền Tin Mừng Nước Trời.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Ngại chi khốn khó muôn trùng, vất vả khôn cùng mọi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nẻo bước truyền giáo. Từ ngục lao đến lúc liều thân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minh chứng tình yêu hằng son sắt với Thầy luôn.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TÂM CA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Con tuyên xưng Thầy Con Chúa Cha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hằng sống, chính Đấng Cứu Độ nhân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thế luôn đợi trông, chỉ có theo Thầy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mới có Lời hằng sống. Chẳng có điều gì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có thể tách rời, giữa Chúa với con yêu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muôn đời, Chúa sống trong con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phúc ân tuyệt vời, tình yêu Chúa thúc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bách tâm hồn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TÂM CA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3. Tình yêu Chúa tuyệt đối, dù ngàn năm vẫn không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thay dời. Lòng thương xót Ngài chẳng vơi đã mời gọi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con bước theo Ngài. Dù phận yếu đuối mong manh, biết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bao phen chưa vẹn tình trung tín. Con đây vẫn mãi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ước ao, luôn luôn khát khao một tình yêu Chúa, quyết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sống cho Ngài, quyết chết cho Ngài. Mỗi ngày chứng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tá giữa đời sống giữa muôn người gieo mầm Nước Trời.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Vì thương Chúa đã sai con vang hát Tin Mừng của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Chúa giữa thế giới. Để một mai khắp chốn muôn nơi hát</a:t>
            </a:r>
          </a:p>
          <a:p>
            <a:pPr algn="ctr"/>
            <a:r>
              <a:rPr sz="2800" b="1">
                <a:solidFill>
                  <a:srgbClr val="FFFFFF"/>
                </a:solidFill>
                <a:latin typeface="Arial"/>
              </a:rPr>
              <a:t>khúc vang trời ngợi ca Chúa đến ngàn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TÂM CA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Con tuyên xưng Thầy Con Chúa Cha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hằng sống, chính Đấng Cứu Độ nhân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thế luôn đợi trông, chỉ có theo Thầy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mới có Lời hằng sống. Chẳng có điều gì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có thể tách rời, giữa Chúa với con yêu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muôn đời, Chúa sống trong con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phúc ân tuyệt vời, tình yêu Chúa thúc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bách tâm hồn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