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MÙA 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Con ngước trông lên xa xăm trên nơi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cao, khao khát trông mong tâm tư hoà theo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ngàn sao. Từ chốn cao xanh xin mưa hồng 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cứu chuộc bao lỗi tội chúng con đây.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ngước trông lên thiên cung bao la ngàn mây,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xin hãy mưa Đấng Thiên Sai trần gian giờ đây.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con trông mong từng giây phút lòng tha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thiết đón chờ Đấng Cứu Tinh, xin Ngài giáng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MÙA 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Khấn xin ngự đến Ngài ơi xin viếng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thăm khắp thế gian này đợi chờ Chúa,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kiếp sống hao mòn khấn xin Ngài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thương cứu độ. Khấn xin ngự đến Ngài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ơi xin viếng thăm khắp thế gian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vẫn chờ mong với cả tâm hồn thiết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tha đợi trông xin Ngài đến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MÙA 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Đôi mắt trông lên Thiên Nhan xin ban hồng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ân, đã trót bao phen đi theo đường lối phàm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nhân. Nguyện Chúa thương tha bao nhiêu tội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nhơ kiếp người thân mỏng giòn chúng con đây.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Lê bước trong đêm chơi vơi đợi chờ hừng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đông, xin Chúa thắp sáng trong con nguồn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chờ mong. Thoả lòng trông mong dài năm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tháng nguyện thương ánh sáng Ngài hãy xua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đi đêm dài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MÙA 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Khấn xin ngự đến Ngài ơi xin viếng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thăm khắp thế gian này đợi chờ Chúa,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kiếp sống hao mòn khấn xin Ngài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thương cứu độ. Khấn xin ngự đến Ngài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ơi xin viếng thăm khắp thế gian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vẫn chờ mong với cả tâm hồn thiết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tha đợi trông xin Ngài đến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