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Cùng Mẹ con đi trên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đầy bao gian nguy. Cùng Mẹ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tiến về ngàn năm mới. Tình Mẹ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đưa con đi vào hành trình hiến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dâng, cho cuộc đời thôi khóc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than, cho đẹp thời gian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Có những bước chân bao người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quyết chí lên đường để loan báo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Tin Mừng, bụi trần không vấn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vương. Có những ước mong bao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người con yêu vui sống, quyết hiến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dâng trót đời, vì yêu mến Mẹ 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Cùng Mẹ con đi trên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đầy bao gian nguy. Cùng Mẹ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tiến về ngàn năm mới. Tình Mẹ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đưa con đi vào hành trình hiến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dâng, cho cuộc đời thôi khóc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than, cho đẹp thời gian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Có những trái tim bao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dõi bước đi tìm tình yêu Đức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Kitô nhuộm màu hoa khiết trinh.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Có những gắng công bao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luôn phấn đấu tiếp nối theo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gót Mẹ, để nên thánh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Cùng Mẹ con đi trên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đầy bao gian nguy. Cùng Mẹ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tiến về ngàn năm mới. Tình Mẹ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đưa con đi vào hành trình hiến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dâng, cho cuộc đời thôi khóc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than, cho đẹp thời gian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Có những tháng năm bao người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chiến sĩ âm thầm dệt trong tiếng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kinh trầm thành bài ca thánh ân.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Có những khổ đau bao người kiên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gan chiến đấu quyết sống cho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Nước Trời, dù gian khó Mẹ 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TÂM CA ĐỒNG HÀNH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Cùng Mẹ con đi trên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đầy bao gian nguy. Cùng Mẹ con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đi tiến về ngàn năm mới. Tình Mẹ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đưa con đi vào hành trình hiến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dâng, cho cuộc đời thôi khóc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than, cho đẹp thời gian Chúa ban.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Phương Anh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