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TẤM BÁNH BẺ RA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Kitô tấm bánh bẻ ra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đời, là thần lương nuôi Giáo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Hội trên đường lữ thứ. Sự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mới đang hình thành lan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tỏa tới muôn nơi để ươm mầm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thế giới mới mai sau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GM. Giuse Nguyễn Năng,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TẤM BÁNH BẺ RA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Bánh bẻ ra từ cây Thập giá để làm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Hy lễ dâng Cha. Lửa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Thần tình yêu thiêu đốt thân thể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nát tan, bánh bẻ ra như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toàn thiêu cho con người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bằng tình yêu, tình yêu tự hiến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GM. Giuse Nguyễn Năng,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TẤM BÁNH BẺ RA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Lửa Thánh Thần đã bùng lên nung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nấu để làm thành một tấm bánh hiệp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thông. Ở trong Đức Kitô muôn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chỉ là một. Này tấm bánh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bẻ ra tuôn đổ lửa Thánh Thần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mọi người nhìn nhau bằng ánh mắt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thương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GM. Giuse Nguyễn Năng,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TẤM BÁNH BẺ RA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3. Bánh bẻ ra để bàn tay trao hiến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chia cho nhau tấm bánh cuộc đời, cho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con người hôm nay được sống trong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hòa bình hạnh phúc muôn nơi. Để nhân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loại cùng dìu nhau tiến bước, bàn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tiệc Nước trời chung một niềm vui,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bàn tiệc Nước trời hòa một niềm vui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GM. Giuse Nguyễn Năng,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