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Ta đi vào cuộc đời,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có lo. Ta đi vào cuộc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Chúa vẫn bên ta. Ta đi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đời, lòng rộn bao mơ ước.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tương lai rạng ngời dạt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dào tình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1. Nay ta đi vào đời vì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có Chúa đưa đường.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Nay ta đi vào đời cùng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với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Ta đi vào cuộc đời,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có lo. Ta đi vào cuộc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Chúa vẫn bên ta. Ta đi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đời, lòng rộn bao mơ ước.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tương lai rạng ngời dạt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dào tình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3. Nay ta đi vào đời vì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có Chúa thương yêu.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Ta đi vào cuộc đời vì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có Chúa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Ta đi vào cuộc đời,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có lo. Ta đi vào cuộc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Chúa vẫn bên ta. Ta đi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đời, lòng rộn bao mơ ước.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tương lai rạng ngời dạt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dào tình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Nay ta đi vào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có Chúa lo toan.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Ta đi vào cuộc đời vì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có Chúa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Ta đi vào cuộc đời,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có lo. Ta đi vào cuộc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Chúa vẫn bên ta. Ta đi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đời, lòng rộn bao mơ ước.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tương lai rạng ngời dạt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dào tình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4. Nay ta đi vào đời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lòng chất ngất tin yêu.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Ta đi vào cuộc đời cùng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thắp sáng niềm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TA VÀO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Ta đi vào cuộc đời, nào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đâu có lo. Ta đi vào cuộc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Chúa vẫn bên ta. Ta đi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đời, lòng rộn bao mơ ước.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tương lai rạng ngời dạt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dào tình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