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TA RA VỀ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1. Thánh lễ đã hết chúng con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ra về, tâm tư hân hoan reo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mừng trong Chúa. Xin tạ ơn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Chúa muôn đời chúng con xin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tạ ơn Chúa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TA RA VỀ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2. Thánh lễ nối kết chúng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con nên một, ra đi chung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xây cuộc đời bác ái. Xin tạ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ơn Chúa muôn đời chúng con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xin tạ ơn Chúa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TA RA VỀ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3. Chúa hãy giúp sức chúng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con trên đời, tin yêu trung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kiên giữa ngàn nguy khó. Xin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tạ ơn Chúa muôn đời chúng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con xin tạ ơn Chúa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TA RA VỀ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4. Với thánh ý Chúa bước trên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đường đời, vui trong đau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thương thông phần vinh phúc.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Xin tạ ơn Chúa muôn đời chúng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con xin tạ ơn Chúa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