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TẠ ƠN TRỜI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1. Con muốn dâng lên trời muôn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lời qua muôn đời. Để mà tạ ơn,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ơn Trời rất bao la. Con muốn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dâng lời ca ươm ngát hương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ngàn hoa. Dâng ý thơ vui ngợi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ca ân tình Cha.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Phanxicô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TẠ ƠN TRỜI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850" b="1">
                <a:solidFill>
                  <a:srgbClr val="FFFFFF"/>
                </a:solidFill>
                <a:latin typeface="Arial"/>
              </a:rPr>
              <a:t>ĐK: Xin nương thân trong</a:t>
            </a:r>
          </a:p>
          <a:p>
            <a:pPr algn="ctr"/>
            <a:r>
              <a:rPr sz="5850" b="1">
                <a:solidFill>
                  <a:srgbClr val="FFFFFF"/>
                </a:solidFill>
                <a:latin typeface="Arial"/>
              </a:rPr>
              <a:t>Chúa (ơ), ngày tháng mãi</a:t>
            </a:r>
          </a:p>
          <a:p>
            <a:pPr algn="ctr"/>
            <a:r>
              <a:rPr sz="5850" b="1">
                <a:solidFill>
                  <a:srgbClr val="FFFFFF"/>
                </a:solidFill>
                <a:latin typeface="Arial"/>
              </a:rPr>
              <a:t>là mùa xuân. Xin dâng</a:t>
            </a:r>
          </a:p>
          <a:p>
            <a:pPr algn="ctr"/>
            <a:r>
              <a:rPr sz="5850" b="1">
                <a:solidFill>
                  <a:srgbClr val="FFFFFF"/>
                </a:solidFill>
                <a:latin typeface="Arial"/>
              </a:rPr>
              <a:t>trong suốt cuộc đời</a:t>
            </a:r>
          </a:p>
          <a:p>
            <a:pPr algn="ctr"/>
            <a:r>
              <a:rPr sz="5850" b="1">
                <a:solidFill>
                  <a:srgbClr val="FFFFFF"/>
                </a:solidFill>
                <a:latin typeface="Arial"/>
              </a:rPr>
              <a:t>những lời cảm mến tri ân.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Phanxicô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TẠ ƠN TRỜI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2. Trong bóng đêm xa vời Chúa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gọi con ra đời. Từng ngày êm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trôi, bông hồng thắm trên môi.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Con sống trong hồng ân như lá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xanh kùa xuân. Câu hát yêu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thương ngàn năm luôn vọng ngân.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Phanxicô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TẠ ƠN TRỜI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850" b="1">
                <a:solidFill>
                  <a:srgbClr val="FFFFFF"/>
                </a:solidFill>
                <a:latin typeface="Arial"/>
              </a:rPr>
              <a:t>ĐK: Xin nương thân trong</a:t>
            </a:r>
          </a:p>
          <a:p>
            <a:pPr algn="ctr"/>
            <a:r>
              <a:rPr sz="5850" b="1">
                <a:solidFill>
                  <a:srgbClr val="FFFFFF"/>
                </a:solidFill>
                <a:latin typeface="Arial"/>
              </a:rPr>
              <a:t>Chúa (ơ), ngày tháng mãi</a:t>
            </a:r>
          </a:p>
          <a:p>
            <a:pPr algn="ctr"/>
            <a:r>
              <a:rPr sz="5850" b="1">
                <a:solidFill>
                  <a:srgbClr val="FFFFFF"/>
                </a:solidFill>
                <a:latin typeface="Arial"/>
              </a:rPr>
              <a:t>là mùa xuân. Xin dâng</a:t>
            </a:r>
          </a:p>
          <a:p>
            <a:pPr algn="ctr"/>
            <a:r>
              <a:rPr sz="5850" b="1">
                <a:solidFill>
                  <a:srgbClr val="FFFFFF"/>
                </a:solidFill>
                <a:latin typeface="Arial"/>
              </a:rPr>
              <a:t>trong suốt cuộc đời</a:t>
            </a:r>
          </a:p>
          <a:p>
            <a:pPr algn="ctr"/>
            <a:r>
              <a:rPr sz="5850" b="1">
                <a:solidFill>
                  <a:srgbClr val="FFFFFF"/>
                </a:solidFill>
                <a:latin typeface="Arial"/>
              </a:rPr>
              <a:t>những lời cảm mến tri ân.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Phanxicô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TẠ ƠN TRỜI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3. Con sống trong cuộc đời ngước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nhìn muôn sao trời. Và lòng con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tin, có một Đấng vô biên. Con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lắng nghe giòng sông nghe tiếng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mưa mùa đông. Bao tiếng thiết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tha dạy con biết lòng Cha.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Phanxicô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TẠ ƠN TRỜI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850" b="1">
                <a:solidFill>
                  <a:srgbClr val="FFFFFF"/>
                </a:solidFill>
                <a:latin typeface="Arial"/>
              </a:rPr>
              <a:t>ĐK: Xin nương thân trong</a:t>
            </a:r>
          </a:p>
          <a:p>
            <a:pPr algn="ctr"/>
            <a:r>
              <a:rPr sz="5850" b="1">
                <a:solidFill>
                  <a:srgbClr val="FFFFFF"/>
                </a:solidFill>
                <a:latin typeface="Arial"/>
              </a:rPr>
              <a:t>Chúa (ơ), ngày tháng mãi</a:t>
            </a:r>
          </a:p>
          <a:p>
            <a:pPr algn="ctr"/>
            <a:r>
              <a:rPr sz="5850" b="1">
                <a:solidFill>
                  <a:srgbClr val="FFFFFF"/>
                </a:solidFill>
                <a:latin typeface="Arial"/>
              </a:rPr>
              <a:t>là mùa xuân. Xin dâng</a:t>
            </a:r>
          </a:p>
          <a:p>
            <a:pPr algn="ctr"/>
            <a:r>
              <a:rPr sz="5850" b="1">
                <a:solidFill>
                  <a:srgbClr val="FFFFFF"/>
                </a:solidFill>
                <a:latin typeface="Arial"/>
              </a:rPr>
              <a:t>trong suốt cuộc đời</a:t>
            </a:r>
          </a:p>
          <a:p>
            <a:pPr algn="ctr"/>
            <a:r>
              <a:rPr sz="5850" b="1">
                <a:solidFill>
                  <a:srgbClr val="FFFFFF"/>
                </a:solidFill>
                <a:latin typeface="Arial"/>
              </a:rPr>
              <a:t>những lời cảm mến tri ân.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Phanxicô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TẠ ƠN TRỜI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4. Con sẽ đi qua đời như một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thoáng môi cười. Dù một trăm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năm, đâu trọn nghĩa xa xăm.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Xin hiến trong tình Cha đây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xác thân phù hoa. Xin dẫn đưa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con ngày mai lên trời xa.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Phanxicô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TẠ ƠN TRỜI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850" b="1">
                <a:solidFill>
                  <a:srgbClr val="FFFFFF"/>
                </a:solidFill>
                <a:latin typeface="Arial"/>
              </a:rPr>
              <a:t>ĐK: Xin nương thân trong</a:t>
            </a:r>
          </a:p>
          <a:p>
            <a:pPr algn="ctr"/>
            <a:r>
              <a:rPr sz="5850" b="1">
                <a:solidFill>
                  <a:srgbClr val="FFFFFF"/>
                </a:solidFill>
                <a:latin typeface="Arial"/>
              </a:rPr>
              <a:t>Chúa (ơ), ngày tháng mãi</a:t>
            </a:r>
          </a:p>
          <a:p>
            <a:pPr algn="ctr"/>
            <a:r>
              <a:rPr sz="5850" b="1">
                <a:solidFill>
                  <a:srgbClr val="FFFFFF"/>
                </a:solidFill>
                <a:latin typeface="Arial"/>
              </a:rPr>
              <a:t>là mùa xuân. Xin dâng</a:t>
            </a:r>
          </a:p>
          <a:p>
            <a:pPr algn="ctr"/>
            <a:r>
              <a:rPr sz="5850" b="1">
                <a:solidFill>
                  <a:srgbClr val="FFFFFF"/>
                </a:solidFill>
                <a:latin typeface="Arial"/>
              </a:rPr>
              <a:t>trong suốt cuộc đời</a:t>
            </a:r>
          </a:p>
          <a:p>
            <a:pPr algn="ctr"/>
            <a:r>
              <a:rPr sz="5850" b="1">
                <a:solidFill>
                  <a:srgbClr val="FFFFFF"/>
                </a:solidFill>
                <a:latin typeface="Arial"/>
              </a:rPr>
              <a:t>những lời cảm mến tri ân.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Phanxicô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