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THIÊN CHÚA 2 (TE DEUM)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1. Cất tiếng hát ca ngợi. Cất tiếng hát ca ngợi,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xin ca ngợi hát mừng Thiên Chúa (tuyên xưng Ngài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là Đức Chúa). Lòng thành kính suy tôn. Lòng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thành kính suy tôn Chúa là Cha trường tồn thiên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thu (mãi vạn đại thiên thu). Nào hoàn vũ thành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kính suy tôn (cùng thành kính suy tôn). Trước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thánh nhan Chúa Trời toàn triều thần ca ngợi,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cùng hát bài ca mới hòa dâng lời cám tạ, và yêu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mến tôn thờ hằng chúc tụng, vang dậy tiếng tung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hô: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THIÊN CHÚA 2 (TE DEUM)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ĐK: Thánh chí Thánh! Thánh chí Thánh! Thánh chí Thánh! (Chúa tể càn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khôn là Đấng Thánh) thật chí Thánh, thật chí Thánh! Trời đất rạng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ngời vinh quang Chúa, thật chí Thánh, thật chí Thánh! Chúa là Cha lẫm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liệt uy hùng, Con Một Ngài chí tôn chí ái, cùng Thánh Thần nguồn sống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yêu thương. (Nguồn sống yêu thương, nguồn sống yêu thương). Solo: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Lạy Đức Kitô Con Chúa Trời hiển vinh, mặc kiếp nhân sinh nơi cung lòng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Nữ Trinh. Nhằm cứu sinh linh cho thoát ách tội tình, mở lối quang vinh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cho ai hằng tin kính. Ngài đã ra tay chiến thắng tử thần. Ngài sẽ quang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lâm thẩm phán trần gian. Xin được hợp đoàn cùng muôn thần thánh.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Nguyện phúc mien trường vui hưởng vinh quang. (ĐK +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Coda)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Coda: Thánh chí Thánh! Thánh chí Thánh! Thánh chí Thánh! (Chúa là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Đấng Thánh) chí Thánh, chí Thánh, chí Thánh! Tạ ơn tôn vinh Thiên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THIÊN CHÚA 2 (TE DEUM)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2. Cất tiếng hát ca ngợi. Cất tiếng hát ca ngợi,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xin ca ngợi hát mừng Thiên Chúa (tuyên xưng Ngài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là Đức Chúa). Lòng thành kính suy tôn. Lòng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thành kính suy tôn Chúa là Cha trường tồn thiên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thu (mãi vạn đại thiên thu). Nào hoàn vũ thành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kính suy tôn (cùng thành kính suy tôn). Các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Thánh chung chúc tụng đoàn Tử Đạo uy hùng,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dòng máu đào đổ ra làm chứng về chính Ngài, trải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rộng khắp gian trần Hội Thánh Ngài, vui mừng hát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tuyên xưng: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TẠ ƠN THIÊN CHÚA 2 (TE DEUM)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ĐK: Thánh chí Thánh! Thánh chí Thánh! Thánh chí Thánh! (Chúa tể càn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khôn là Đấng Thánh) thật chí Thánh, thật chí Thánh! Trời đất rạng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ngời vinh quang Chúa, thật chí Thánh, thật chí Thánh! Chúa là Cha lẫm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liệt uy hùng, Con Một Ngài chí tôn chí ái, cùng Thánh Thần nguồn sống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yêu thương. (Nguồn sống yêu thương, nguồn sống yêu thương). Solo: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Lạy Đức Kitô Con Chúa Trời hiển vinh, mặc kiếp nhân sinh nơi cung lòng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Nữ Trinh. Nhằm cứu sinh linh cho thoát ách tội tình, mở lối quang vinh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cho ai hằng tin kính. Ngài đã ra tay chiến thắng tử thần. Ngài sẽ quang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lâm thẩm phán trần gian. Xin được hợp đoàn cùng muôn thần thánh.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Nguyện phúc mien trường vui hưởng vinh quang. (ĐK +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Coda)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Coda: Thánh chí Thánh! Thánh chí Thánh! Thánh chí Thánh! (Chúa là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Đấng Thánh) chí Thánh, chí Thánh, chí Thánh! Tạ ơn tôn vinh Thiên</a:t>
            </a:r>
          </a:p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