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Nhánh mai trong vườn vàng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 đẹp trong nắng tươi, báo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xuân nay đang trở về bên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Nhà nhà yên vui ấm tình thân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viên bên nhau đón xuân sang,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tạ ơn đoàn con hợp tiếng ngợi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ngàn muôn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tạ ơn Cha là Chúa Xuân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thắm tươi chan chứa niềm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Tạ ơn Cha, ngàn muôn muôn đời tạ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Cha, đã tặng ban cho đời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mở lòng con khát mong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2. Gió mang xuân về thời gian đất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trời đang đổi thay, sức sống hoà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chan, cây đang trổ lộc xanh màu.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Rộn ràng muôn nơi tiếng cười vui,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dù bao lo lắng vẫn đầy vơi, cả cuộc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đời con ở trong tay Chúa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ngàn muôn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tạ ơn Cha là Chúa Xuân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thắm tươi chan chứa niềm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Tạ ơn Cha, ngàn muôn muôn đời tạ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Cha, đã tặng ban cho đời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mở lòng con khát mong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Biết bao cảnh đời lầm than lao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nhọc trong bể dâu, khát khao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vui, mong thôi khổ sầu cơ cầu. Dù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đây đó những nhọc lao,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thương nâng đỡ dâng trao,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đẹp lòng Cha, đoàn con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sẻ chia.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ngàn muôn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tạ ơn Cha là Chúa Xuân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thắm tươi chan chứa niềm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Tạ ơn Cha, ngàn muôn muôn đời tạ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Cha, đã tặng ban cho đời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mở lòng con khát mong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Khoé môi ai cười gởi trao an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mến thương, xoá đi buồn đau,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chim xanh hót vang nẻo đường.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xây đắp Chúa dạy con,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không ngơi để trần gian,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đất mới tình thương rực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ngàn muôn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tạ ơn Cha là Chúa Xuân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thắm tươi chan chứa niềm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Tạ ơn Cha, ngàn muôn muôn đời tạ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Cha, đã tặng ban cho đời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mở lòng con khát mong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