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TẠ ƠN CHÚA XUÂN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650" b="1">
                <a:solidFill>
                  <a:srgbClr val="FFFFFF"/>
                </a:solidFill>
                <a:latin typeface="Arial"/>
              </a:rPr>
              <a:t>1. Nhìn cánh én chao nghiêng, những cánh</a:t>
            </a:r>
          </a:p>
          <a:p>
            <a:pPr algn="ctr"/>
            <a:r>
              <a:rPr sz="3650" b="1">
                <a:solidFill>
                  <a:srgbClr val="FFFFFF"/>
                </a:solidFill>
                <a:latin typeface="Arial"/>
              </a:rPr>
              <a:t>én báo tin mùa xuân về. Những đóa mai</a:t>
            </a:r>
          </a:p>
          <a:p>
            <a:pPr algn="ctr"/>
            <a:r>
              <a:rPr sz="3650" b="1">
                <a:solidFill>
                  <a:srgbClr val="FFFFFF"/>
                </a:solidFill>
                <a:latin typeface="Arial"/>
              </a:rPr>
              <a:t>vàng khoe sắc thắm lung linh màu nắng.</a:t>
            </a:r>
          </a:p>
          <a:p>
            <a:pPr algn="ctr"/>
            <a:r>
              <a:rPr sz="3650" b="1">
                <a:solidFill>
                  <a:srgbClr val="FFFFFF"/>
                </a:solidFill>
                <a:latin typeface="Arial"/>
              </a:rPr>
              <a:t>Con tìm đến Chúa là Mùa Xuân thắm tươi</a:t>
            </a:r>
          </a:p>
          <a:p>
            <a:pPr algn="ctr"/>
            <a:r>
              <a:rPr sz="3650" b="1">
                <a:solidFill>
                  <a:srgbClr val="FFFFFF"/>
                </a:solidFill>
                <a:latin typeface="Arial"/>
              </a:rPr>
              <a:t>cho đời. Dâng hết ưu tư một năm cũ với</a:t>
            </a:r>
          </a:p>
          <a:p>
            <a:pPr algn="ctr"/>
            <a:r>
              <a:rPr sz="3650" b="1">
                <a:solidFill>
                  <a:srgbClr val="FFFFFF"/>
                </a:solidFill>
                <a:latin typeface="Arial"/>
              </a:rPr>
              <a:t>bao buồn vui. Dâng lời tạ ơn một năm mới</a:t>
            </a:r>
          </a:p>
          <a:p>
            <a:pPr algn="ctr"/>
            <a:r>
              <a:rPr sz="3650" b="1">
                <a:solidFill>
                  <a:srgbClr val="FFFFFF"/>
                </a:solidFill>
                <a:latin typeface="Arial"/>
              </a:rPr>
              <a:t>thánh ân dư tràn. Khắp chốn khang an</a:t>
            </a:r>
          </a:p>
          <a:p>
            <a:pPr algn="ctr"/>
            <a:r>
              <a:rPr sz="3650" b="1">
                <a:solidFill>
                  <a:srgbClr val="FFFFFF"/>
                </a:solidFill>
                <a:latin typeface="Arial"/>
              </a:rPr>
              <a:t>cùng vui đón Chúa Xuân huy hoàng.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M. Tigon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TẠ ƠN CHÚA XUÂN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550" b="1">
                <a:solidFill>
                  <a:srgbClr val="FFFFFF"/>
                </a:solidFill>
                <a:latin typeface="Arial"/>
              </a:rPr>
              <a:t>ĐK: Tạ ơn Thiên Chúa đã cho</a:t>
            </a:r>
          </a:p>
          <a:p>
            <a:pPr algn="ctr"/>
            <a:r>
              <a:rPr sz="4550" b="1">
                <a:solidFill>
                  <a:srgbClr val="FFFFFF"/>
                </a:solidFill>
                <a:latin typeface="Arial"/>
              </a:rPr>
              <a:t>xuân tươi nồng nàn, khắp nơi ca</a:t>
            </a:r>
          </a:p>
          <a:p>
            <a:pPr algn="ctr"/>
            <a:r>
              <a:rPr sz="4550" b="1">
                <a:solidFill>
                  <a:srgbClr val="FFFFFF"/>
                </a:solidFill>
                <a:latin typeface="Arial"/>
              </a:rPr>
              <a:t>vang rộn ràng: Xuân về bình an!</a:t>
            </a:r>
          </a:p>
          <a:p>
            <a:pPr algn="ctr"/>
            <a:r>
              <a:rPr sz="4550" b="1">
                <a:solidFill>
                  <a:srgbClr val="FFFFFF"/>
                </a:solidFill>
                <a:latin typeface="Arial"/>
              </a:rPr>
              <a:t>Nguyện xin Thiên Chúa khứng ban</a:t>
            </a:r>
          </a:p>
          <a:p>
            <a:pPr algn="ctr"/>
            <a:r>
              <a:rPr sz="4550" b="1">
                <a:solidFill>
                  <a:srgbClr val="FFFFFF"/>
                </a:solidFill>
                <a:latin typeface="Arial"/>
              </a:rPr>
              <a:t>ơn thiêng nhiệm mầu, xóa tan đau</a:t>
            </a:r>
          </a:p>
          <a:p>
            <a:pPr algn="ctr"/>
            <a:r>
              <a:rPr sz="4550" b="1">
                <a:solidFill>
                  <a:srgbClr val="FFFFFF"/>
                </a:solidFill>
                <a:latin typeface="Arial"/>
              </a:rPr>
              <a:t>thương lụy sầu. Chúa Xuân đã về.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M. Tigon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TẠ ƠN CHÚA XUÂN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600" b="1">
                <a:solidFill>
                  <a:srgbClr val="FFFFFF"/>
                </a:solidFill>
                <a:latin typeface="Arial"/>
              </a:rPr>
              <a:t>2. Chào ánh nắng xuân tươi tỏa hơi ấm phá</a:t>
            </a:r>
          </a:p>
          <a:p>
            <a:pPr algn="ctr"/>
            <a:r>
              <a:rPr sz="3600" b="1">
                <a:solidFill>
                  <a:srgbClr val="FFFFFF"/>
                </a:solidFill>
                <a:latin typeface="Arial"/>
              </a:rPr>
              <a:t>tan ngàn giá băng. Tiếng pháo reo vui,</a:t>
            </a:r>
          </a:p>
          <a:p>
            <a:pPr algn="ctr"/>
            <a:r>
              <a:rPr sz="3600" b="1">
                <a:solidFill>
                  <a:srgbClr val="FFFFFF"/>
                </a:solidFill>
                <a:latin typeface="Arial"/>
              </a:rPr>
              <a:t>đàn em bé tung tăng mừng xuân. Trước</a:t>
            </a:r>
          </a:p>
          <a:p>
            <a:pPr algn="ctr"/>
            <a:r>
              <a:rPr sz="3600" b="1">
                <a:solidFill>
                  <a:srgbClr val="FFFFFF"/>
                </a:solidFill>
                <a:latin typeface="Arial"/>
              </a:rPr>
              <a:t>thềm năm mới, đoàn con đến chúc khen</a:t>
            </a:r>
          </a:p>
          <a:p>
            <a:pPr algn="ctr"/>
            <a:r>
              <a:rPr sz="3600" b="1">
                <a:solidFill>
                  <a:srgbClr val="FFFFFF"/>
                </a:solidFill>
                <a:latin typeface="Arial"/>
              </a:rPr>
              <a:t>danh Ngài. Xin Chúa thương ban một năm</a:t>
            </a:r>
          </a:p>
          <a:p>
            <a:pPr algn="ctr"/>
            <a:r>
              <a:rPr sz="3600" b="1">
                <a:solidFill>
                  <a:srgbClr val="FFFFFF"/>
                </a:solidFill>
                <a:latin typeface="Arial"/>
              </a:rPr>
              <a:t>mới ấm no bình an. Gia đình hạnh phúc và</a:t>
            </a:r>
          </a:p>
          <a:p>
            <a:pPr algn="ctr"/>
            <a:r>
              <a:rPr sz="3600" b="1">
                <a:solidFill>
                  <a:srgbClr val="FFFFFF"/>
                </a:solidFill>
                <a:latin typeface="Arial"/>
              </a:rPr>
              <a:t>luôn sống mến yêu thuận hòa. Thôn xóm</a:t>
            </a:r>
          </a:p>
          <a:p>
            <a:pPr algn="ctr"/>
            <a:r>
              <a:rPr sz="3600" b="1">
                <a:solidFill>
                  <a:srgbClr val="FFFFFF"/>
                </a:solidFill>
                <a:latin typeface="Arial"/>
              </a:rPr>
              <a:t>vui ca tình yêu Chúa thiết tha đậm đà.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M. Tigon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TẠ ƠN CHÚA XUÂN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550" b="1">
                <a:solidFill>
                  <a:srgbClr val="FFFFFF"/>
                </a:solidFill>
                <a:latin typeface="Arial"/>
              </a:rPr>
              <a:t>ĐK: Tạ ơn Thiên Chúa đã cho</a:t>
            </a:r>
          </a:p>
          <a:p>
            <a:pPr algn="ctr"/>
            <a:r>
              <a:rPr sz="4550" b="1">
                <a:solidFill>
                  <a:srgbClr val="FFFFFF"/>
                </a:solidFill>
                <a:latin typeface="Arial"/>
              </a:rPr>
              <a:t>xuân tươi nồng nàn, khắp nơi ca</a:t>
            </a:r>
          </a:p>
          <a:p>
            <a:pPr algn="ctr"/>
            <a:r>
              <a:rPr sz="4550" b="1">
                <a:solidFill>
                  <a:srgbClr val="FFFFFF"/>
                </a:solidFill>
                <a:latin typeface="Arial"/>
              </a:rPr>
              <a:t>vang rộn ràng: Xuân về bình an!</a:t>
            </a:r>
          </a:p>
          <a:p>
            <a:pPr algn="ctr"/>
            <a:r>
              <a:rPr sz="4550" b="1">
                <a:solidFill>
                  <a:srgbClr val="FFFFFF"/>
                </a:solidFill>
                <a:latin typeface="Arial"/>
              </a:rPr>
              <a:t>Nguyện xin Thiên Chúa khứng ban</a:t>
            </a:r>
          </a:p>
          <a:p>
            <a:pPr algn="ctr"/>
            <a:r>
              <a:rPr sz="4550" b="1">
                <a:solidFill>
                  <a:srgbClr val="FFFFFF"/>
                </a:solidFill>
                <a:latin typeface="Arial"/>
              </a:rPr>
              <a:t>ơn thiêng nhiệm mầu, xóa tan đau</a:t>
            </a:r>
          </a:p>
          <a:p>
            <a:pPr algn="ctr"/>
            <a:r>
              <a:rPr sz="4550" b="1">
                <a:solidFill>
                  <a:srgbClr val="FFFFFF"/>
                </a:solidFill>
                <a:latin typeface="Arial"/>
              </a:rPr>
              <a:t>thương lụy sầu. Chúa Xuân đã về.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M. Tigon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TẠ ƠN CHÚA XUÂN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600" b="1">
                <a:solidFill>
                  <a:srgbClr val="FFFFFF"/>
                </a:solidFill>
                <a:latin typeface="Arial"/>
              </a:rPr>
              <a:t>3. Ngày sáu khắc trôi qua, từng giây phút</a:t>
            </a:r>
          </a:p>
          <a:p>
            <a:pPr algn="ctr"/>
            <a:r>
              <a:rPr sz="3600" b="1">
                <a:solidFill>
                  <a:srgbClr val="FFFFFF"/>
                </a:solidFill>
                <a:latin typeface="Arial"/>
              </a:rPr>
              <a:t>Chúa quan phòng an bài. Đông qua Xuân</a:t>
            </a:r>
          </a:p>
          <a:p>
            <a:pPr algn="ctr"/>
            <a:r>
              <a:rPr sz="3600" b="1">
                <a:solidFill>
                  <a:srgbClr val="FFFFFF"/>
                </a:solidFill>
                <a:latin typeface="Arial"/>
              </a:rPr>
              <a:t>về: cây thay lá đơm bông chào xuân. Con</a:t>
            </a:r>
          </a:p>
          <a:p>
            <a:pPr algn="ctr"/>
            <a:r>
              <a:rPr sz="3600" b="1">
                <a:solidFill>
                  <a:srgbClr val="FFFFFF"/>
                </a:solidFill>
                <a:latin typeface="Arial"/>
              </a:rPr>
              <a:t>thầm nguyện ước một mùa xuân sẽ không</a:t>
            </a:r>
          </a:p>
          <a:p>
            <a:pPr algn="ctr"/>
            <a:r>
              <a:rPr sz="3600" b="1">
                <a:solidFill>
                  <a:srgbClr val="FFFFFF"/>
                </a:solidFill>
                <a:latin typeface="Arial"/>
              </a:rPr>
              <a:t>phai tàn. Bởi Chúa chính là Mùa Xuân Mới</a:t>
            </a:r>
          </a:p>
          <a:p>
            <a:pPr algn="ctr"/>
            <a:r>
              <a:rPr sz="3600" b="1">
                <a:solidFill>
                  <a:srgbClr val="FFFFFF"/>
                </a:solidFill>
                <a:latin typeface="Arial"/>
              </a:rPr>
              <a:t>bước qua thời gian. Xin dạy con biết từng</a:t>
            </a:r>
          </a:p>
          <a:p>
            <a:pPr algn="ctr"/>
            <a:r>
              <a:rPr sz="3600" b="1">
                <a:solidFill>
                  <a:srgbClr val="FFFFFF"/>
                </a:solidFill>
                <a:latin typeface="Arial"/>
              </a:rPr>
              <a:t>giây phút mãi luôn chu toàn. Yêu Chúa yêu</a:t>
            </a:r>
          </a:p>
          <a:p>
            <a:pPr algn="ctr"/>
            <a:r>
              <a:rPr sz="3600" b="1">
                <a:solidFill>
                  <a:srgbClr val="FFFFFF"/>
                </a:solidFill>
                <a:latin typeface="Arial"/>
              </a:rPr>
              <a:t>người, niềm tin mến thắp lên cho đời.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M. Tigon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TẠ ƠN CHÚA XUÂN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550" b="1">
                <a:solidFill>
                  <a:srgbClr val="FFFFFF"/>
                </a:solidFill>
                <a:latin typeface="Arial"/>
              </a:rPr>
              <a:t>ĐK: Tạ ơn Thiên Chúa đã cho</a:t>
            </a:r>
          </a:p>
          <a:p>
            <a:pPr algn="ctr"/>
            <a:r>
              <a:rPr sz="4550" b="1">
                <a:solidFill>
                  <a:srgbClr val="FFFFFF"/>
                </a:solidFill>
                <a:latin typeface="Arial"/>
              </a:rPr>
              <a:t>xuân tươi nồng nàn, khắp nơi ca</a:t>
            </a:r>
          </a:p>
          <a:p>
            <a:pPr algn="ctr"/>
            <a:r>
              <a:rPr sz="4550" b="1">
                <a:solidFill>
                  <a:srgbClr val="FFFFFF"/>
                </a:solidFill>
                <a:latin typeface="Arial"/>
              </a:rPr>
              <a:t>vang rộn ràng: Xuân về bình an!</a:t>
            </a:r>
          </a:p>
          <a:p>
            <a:pPr algn="ctr"/>
            <a:r>
              <a:rPr sz="4550" b="1">
                <a:solidFill>
                  <a:srgbClr val="FFFFFF"/>
                </a:solidFill>
                <a:latin typeface="Arial"/>
              </a:rPr>
              <a:t>Nguyện xin Thiên Chúa khứng ban</a:t>
            </a:r>
          </a:p>
          <a:p>
            <a:pPr algn="ctr"/>
            <a:r>
              <a:rPr sz="4550" b="1">
                <a:solidFill>
                  <a:srgbClr val="FFFFFF"/>
                </a:solidFill>
                <a:latin typeface="Arial"/>
              </a:rPr>
              <a:t>ơn thiêng nhiệm mầu, xóa tan đau</a:t>
            </a:r>
          </a:p>
          <a:p>
            <a:pPr algn="ctr"/>
            <a:r>
              <a:rPr sz="4550" b="1">
                <a:solidFill>
                  <a:srgbClr val="FFFFFF"/>
                </a:solidFill>
                <a:latin typeface="Arial"/>
              </a:rPr>
              <a:t>thương lụy sầu. Chúa Xuân đã về.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M. Tigon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