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CÙNG CÁC THÁNH TỬ ĐẠO VIỆT NAM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1. Ôi diễm phúc thay đất Việt Nam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được tưới gội bằng biết bao máu đào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của bao anh hùng tử đạo hiển vinh.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Dòng máu thắm tươi vun trồng cho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mùa lúa hôm nay. Xin nguyện cầu cho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khắp quê hương thơm ngát Tin Mừng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hương nồng mới truyền lan khắp cõi.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CÙNG CÁC THÁNH TỬ ĐẠO VIỆT NAM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ĐK: Cùng các thánh tử đạo Việt Nam con xin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dâng lời tạ ơn Thiên Chúa Đấng các ngài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ngày đêm mến yêu. Dù là đau thương dù là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chua cay chẳng có chi sẽ đổi thay tình yêu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Chúa Ki-tô. Dù là gian truân dù là nguy nan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chẳng có chi ngăn được đức tin mến đá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vàng. Chúng con tạ ơn hồng ân Thiên Chúa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đã ban cho các ngài triều thiên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CÙNG CÁC THÁNH TỬ ĐẠO VIỆT NAM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2. Ôi những anh hùng đất Việt Nam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khí tiết can trường giữa bao khổ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sầu cam chịu nhục hình giữ một lòng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trung. Công đức rạng ngời vẫn còn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đây cho lớp cháu con. Xin độ trì cho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chúng con luôn được mãi trung thành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sống niềm tin vào nơi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CÙNG CÁC THÁNH TỬ ĐẠO VIỆT NAM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ĐK: Cùng các thánh tử đạo Việt Nam con xin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dâng lời tạ ơn Thiên Chúa Đấng các ngài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ngày đêm mến yêu. Dù là đau thương dù là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chua cay chẳng có chi sẽ đổi thay tình yêu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Chúa Ki-tô. Dù là gian truân dù là nguy nan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chẳng có chi ngăn được đức tin mến đá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vàng. Chúng con tạ ơn hồng ân Thiên Chúa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đã ban cho các ngài triều thiên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CÙNG CÁC THÁNH TỬ ĐẠO VIỆT NAM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Ấp ủ trong tim một tình yêu nung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nấu đêm ngày hiến dâng cuộc đời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trở nên lễ vật dâng về trời cao.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Chẳng thiết tha gì bao lợi danh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trần thế mời gọi. Xin nguyện lòng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con mãi bước theo gương sống các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ngài để đời con thuộc tron về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CHÚA CÙNG CÁC THÁNH TỬ ĐẠO VIỆT NAM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ĐK: Cùng các thánh tử đạo Việt Nam con xin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dâng lời tạ ơn Thiên Chúa Đấng các ngài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ngày đêm mến yêu. Dù là đau thương dù là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chua cay chẳng có chi sẽ đổi thay tình yêu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Chúa Ki-tô. Dù là gian truân dù là nguy nan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chẳng có chi ngăn được đức tin mến đá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vàng. Chúng con tạ ơn hồng ân Thiên Chúa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đã ban cho các ngài triều thiên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