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Tạ ơn Chúa chúng con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đời. Mang tim hồng trải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về muôn nơi.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xuống miên man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hòa. Tiếng chúc khen, tụng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Đi vào đời nên muối men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gian. Đi vào đời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đuốc soi màn đêm. Sẻ chia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khó. Ủi an nâng đỡ. Báo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lòng Chúa hằng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Tạ ơn Chúa chúng con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đời. Mang tim hồng trải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về muôn nơi.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xuống miên man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hòa. Tiếng chúc khen, tụng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Đi vào đời, đem Chúa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phương. Chúa mời gọi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chứng nhân tình thương.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Ngài lai láng. Lời Ngài soi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sáng. Bước vững vàng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về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Tạ ơn Chúa chúng con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đời. Mang tim hồng trải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về muôn nơi.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xuống miên man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hòa. Tiếng chúc khen, tụng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