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TA MAU LÊN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1. Nào bạn ơi ta mau lên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đường, đến muôn nơi rao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truyền Tin Mới. Ca vang Tin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Mừng Chúa đã thương ta, ban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muôn ân tình ôi quá bao la.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TA MAU LÊN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Nào ta cùng ra đi! Nào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ra đi! Đem tình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 cho cuộc đời. Nào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 cùng hăng say! Nào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hăng say! Cho thế giới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tôn vinh Thánh Danh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TA MAU LÊN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Nào bạn ơi ta mau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đường, thắp yêu thương hong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nồng muôn phương. Xua tan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chán chường bóng tối đau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thương, đem yêu thương về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cuộc sống thơm 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TA MAU LÊN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Nào ta cùng ra đi! Nào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ra đi! Đem tình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 cho cuộc đời. Nào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 cùng hăng say! Nào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hăng say! Cho thế giới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tôn vinh Thánh Danh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TA MAU LÊN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3. Nào bạn ơi ta theo mau lên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đường, bước bên nhau ta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cùng theo Chúa. Ta đi theo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Ngài đến khắp muôn nơi, ta đi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theo Ngài đến với muôn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TA MAU LÊN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Nào ta cùng ra đi! Nào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ra đi! Đem tình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 cho cuộc đời. Nào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 cùng hăng say! Nào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hăng say! Cho thế giới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tôn vinh Thánh Danh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