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KHUYÊN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Khi do chân tay hay con ngươi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duyên cớ ngã sa gieo tội vạ,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thì Ta khuyên con nên hy sinh mau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cưa cắt móc đi đâu ngại gì. Vì thà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thiệt thân hay đui mù vì mong 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Nước Trời, thì thật còn hơn thân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lành mà bị mất phúc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KHUYÊN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Ai trong nhân gian cho anh em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ly nước dưới danh môn đệ Thầy,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 gieo ơn sâu tuy bao lâu không lo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mất phúc vinh nơi phần mình. Còn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làm cớ cho em nhỏ lòng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yếu ngã sa, thà buộc hòn đá quanh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cổ họng dìm ngợp sóng giữa khơi.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KHUYÊN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Không ai bên con nhân danh Ta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 giơ phán với ban bao việc lạ, mà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ngay hôm sau quên ơn mau đi bôi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xấu với nhau danh của Thầy. Vì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phàm là ai không đem lòng lo chống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đối với chúng ta, thì thật người đó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đang ủng hộ và về phía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