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SỨC SỐNG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ĐK: Cùng hiệp nhau chúng con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thờ lạy Chúa, đã ban Mình cực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Thánh hiến thân nuôi người ta.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Cùng cầu xin Máu Thịt truyền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sức sống, ủi an người nguy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khốn, dắt đưa con trên đường.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Duy Tân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SỨC SỐNG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1. Như nai kia uống nước suối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trong, như hy vọng chứa đầy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trong lòng. Đây bàn tiệc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Thánh Chúa tặng ban, suối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hoan lạc sức sống chan hòa.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Duy Tân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SỨC SỐNG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ĐK: Cùng hiệp nhau chúng con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thờ lạy Chúa, đã ban Mình cực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Thánh hiến thân nuôi người ta.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Cùng cầu xin Máu Thịt truyền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sức sống, ủi an người nguy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khốn, dắt đưa con trên đường.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Duy Tân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SỨC SỐNG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2. Cùng phục suy trong ánh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đức tin, giác quan này bất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lực muôn nghìn. Tai còn vang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tiếng Chúa cực nhân, Chúa ở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lại cứu giúp nhân trần.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Duy Tân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SỨC SỐNG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ĐK: Cùng hiệp nhau chúng con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thờ lạy Chúa, đã ban Mình cực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Thánh hiến thân nuôi người ta.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Cùng cầu xin Máu Thịt truyền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sức sống, ủi an người nguy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khốn, dắt đưa con trên đường.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Duy Tân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