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SỬA LỖI CHO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Không thể lạnh lùng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thấy người anh em sa ngã.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rằng chúng ta là một thân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thể trong Đức Ki-tô.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mang vết thương của nhau,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xây dựng góp ý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SỬA LỖI CHO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chúng con biết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thật tình, biết sớt chia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nỗi buồn vui, nâng nhau dậy khi vấp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ngã. Biết khích lệ nhau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công hay khi thất bại,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thẳng thắn sửa lỗi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SỬA LỖI CHO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nỗi ngại ngùng khi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anh em góp ý. Vì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yêu mời gọi ta phải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với nhau. Chúa mong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hiệp thông,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nỗ lực hợp nhất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SỬA LỖI CHO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chúng con biết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thật tình, biết sớt chia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nỗi buồn vui, nâng nhau dậy khi vấp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ngã. Biết khích lệ nhau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công hay khi thất bại,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thẳng thắn sửa lỗi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SỬA LỖI CHO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“Nhân vô thập toàn” bao lỗi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lầm không ai không vướng. Điều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cần thiết hơn là lòng khiêm tốn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lắng nghe nhau. Biết luôn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thao thức trong tình yêu, trong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chân thật để sống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SỬA LỖI CHO NHAU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cho chúng con biết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thật tình, biết sớt chia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nỗi buồn vui, nâng nhau dậy khi vấp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ngã. Biết khích lệ nhau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công hay khi thất bại,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thẳng thắn sửa lỗi cho nhau.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