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Đoàn thiên binh cùng ca hát hỷ hoan: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“Muôn vinh quang kính dâng Hài Nhi.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Bình an gieo tràn lan khắp thế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sinh ra ban ơn giao hoà.” Cất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hát nào khắp nơi nhân gian. Với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lớp lớp thần sứ trên thiên đàng. Cất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tiếng hát vang lên hoà ca cùng đoàn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sứ hợp lòng tôn kính.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Cất tiếng hát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vang lên hoà ca.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Mừng Đấng Cứu Thế,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Người vừa giáng trần!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Vị Thiên Sai trời cao đáng chúc khen,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các Chúa muôn đời hằng sống.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nhập thể xuống thế gian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như ta bao năm gian trần.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xoá hết tội lỗi bao thê lương để cứu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thoát trần thế trong yêu thương.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cứu thoát kiếp người lầm than,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là Thiên Chúa “Em-ma-nu-el”.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Cất tiếng hát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vang lên hoà ca.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Mừng Đấng Cứu Thế,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Người vừa giáng trần!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Nào ca khen mừng Hoàng Tử An Bình.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Hãy kính bái Thái Dương Công Chính.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mang cho trần gian ánh sáng ngời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chiếu soi muôn khắp cõi gian trần.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vinh quang Ngài mở tay thi ân với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để thế gian tái sinh. Cứu thế giới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thoát cơn lầm than Ngài ban sức sống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 đầy muôn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SỨ THẦN VUI HÁT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Cất tiếng hát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vang lên hoà ca.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Mừng Đấng Cứu Thế,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Người vừa giáng trần!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