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Ngài bánh thơm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nồng. Ga-bri-el, Ra-pha-el,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Mi-ca-el hiệp dâng lên bàn thánh.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lễ hôm nay đẹp tuyệt vời.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lên Cha cả cuộc đời. Xin nhờ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Sứ Thần hiệp dâng về ngai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Xin dâng những ước mơ, và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lên tấm lòng thơ. Xin dâng trót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tâm tư, và dâng âu lo buồn vui. Xin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lên tội lỗi, và dâng lên cả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yếu đuối. Xin Cha thương rửa sạch,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ban tràn muôn ơn Thánh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Ngài bánh thơm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nồng. Ga-bri-el, Ra-pha-el,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Mi-ca-el hiệp dâng lên bàn thánh.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lễ hôm nay đẹp tuyệt vời.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lên Cha cả cuộc đời. Xin nhờ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Sứ Thần hiệp dâng về ngai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Xin dâng Chúa Quê Hương,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xứ đạo con. Xin ban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yên vui, và gieo mến thương mọi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dâng lên Việt Nam, và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toàn thế giới. Xin dâng lên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loại, xin Ngài ban ơn thái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HIỆP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dâng lên Ngài bánh thơm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nồng. Ga-bri-el, Ra-pha-el,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Mi-ca-el hiệp dâng lên bàn thánh.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Hiến lễ hôm nay đẹp tuyệt vời.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tiến lên Cha cả cuộc đời. Xin nhờ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tay Sứ Thần hiệp dâng về ngai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Trần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