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Giêsu Phục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ban cho chúng con sự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của Chúa. Sự sống làm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con mãi xanh tươi, làm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mãi an vui, cho dầu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những thương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Xin ban cho con bình an của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Chúa, bình an làm con vững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tâm giữa bao sóng gió cuộc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đời, giữa bao giăng mắc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nhưng lòng tin mến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vơi.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Giêsu Phục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ban cho chúng con sự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của Chúa. Sự sống làm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con mãi xanh tươi, làm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mãi an vui, cho dầu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những thương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Xin ban cho con niềm vui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Chúa, niềm vui làm con nở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tươi giữa bao khốn khó buồn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phiền, giữa bao cay đắng nhọc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nhằn, nhưng lòng không oán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than.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Giêsu Phục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ban cho chúng con sự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của Chúa. Sự sống làm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con mãi xanh tươi, làm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mãi an vui, cho dầu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những thương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Xin ban cho con Thần Linh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Chúa, Thần Linh làm tươi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mới con sống theo ý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hằng ngày, cháy lên lửa mến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nhiệt tình lên đường loan báo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tin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SỰ SỐNG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Giêsu Phục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ban cho chúng con sự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của Chúa. Sự sống làm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con mãi xanh tươi, làm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mãi an vui, cho dầu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những thương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