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Không ai có thể làm tôi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hai chủ, hoặc ghét chủ này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mà yêu chủ kia. Con không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thể nào vừa làm tôi cho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vừa làm tôi cho tiền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Tình yêu chân chính là luôn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trung trinh một lòng, không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toan tính cho riêng mình, không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hề gian dối điêu ngoa. Tình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yêu Chúa không gì làm con cách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xa nhưng là tình yêu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Không ai có thể làm tôi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hai chủ, hoặc ghét chủ này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mà yêu chủ kia. Con không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thể nào vừa làm tôi cho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vừa làm tôi cho tiền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Là con ánh sáng đòi con khôn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hơn người đời, không nên bám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theo danh lợi, không màng phú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quý vinh hoa. Vượt xa gian trá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dùng tiền nong chóng qua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mua tình thân thiết với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Không ai có thể làm tôi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hai chủ, hoặc ghét chủ này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mà yêu chủ kia. Con không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thể nào vừa làm tôi cho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vừa làm tôi cho tiền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Là Kitô hữu dựng xây tương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lai đời này nhưng không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nô lệ cho đời vật chất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qua. Tình con yêu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nề hà bao khó khăn,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thành làm tôi đến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Không ai có thể làm tôi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hai chủ, hoặc ghét chủ này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mà yêu chủ kia. Con không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thể nào vừa làm tôi cho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vừa làm tôi cho tiền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