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Sống trong mái nhà Chúa,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miên man an bình,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hưởng phúc ân hiển vinh.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mối tình của Ngài,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êm nhẹ câu ca, vút xa gieo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tin mới.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Tình yêu vượt qua biên giới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ơi năm tháng nào ngơi.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tựa nương nơi Chúa tháng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không tàn úa. Tình Chúa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vô cùng cho dẫu xa xôi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trùng Chúa ơi, tình yêu đỡ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nâng bước không ngại ngùng.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Những ai kiếm tìm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thấy biết bao kho tàng,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nếm biết bao ủi 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ai mãi nhọc nhằn,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thấy an nhàn nơi Chúa, “Ách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nhẹ nhàng êm ái”.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Tình yêu vượt qua biên giới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ơi năm tháng nào ngơi.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tựa nương nơi Chúa tháng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không tàn úa. Tình Chúa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vô cùng cho dẫu xa xôi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trùng Chúa ơi, tình yêu đỡ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nâng bước không ngại ngùng.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Phúc thay có Lời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bừng sáng soi cho muôn người,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vững bước sang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mai. Những ai vẫn đợi chờ,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Chúa bao lời dịu êm, giữa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đêm soi người đi tới.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SỐNG TRONG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Tình yêu vượt qua biên giới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ơi năm tháng nào ngơi.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tựa nương nơi Chúa tháng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không tàn úa. Tình Chúa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vô cùng cho dẫu xa xôi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trùng Chúa ơi, tình yêu đỡ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nâng bước không ngại ngùng.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