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NIỀM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Một đời lần trong đêm tối, tình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yêu con nay như hao mòn. Một đời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tìm trong thao thức, lòng con ngập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tràn bao nỗi buồn. Chúa ơi xin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giữ gìn con, về đây xin dâng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cả tâm hồn. Tin rằng Ngài là Thiên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Chúa. Bên Ngài hạnh phúc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NIỀM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lạy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chính con trông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cậy ở Ngài. Lạy Chúa,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con, hãy đưa con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trong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NIỀM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Gọi thầm rằng con hãy nhớ.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sẽ biến đổi phận người. Phận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từ trong tiếng khóc, một mai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Ngài cho tiếng cười. Chúa 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nay xin gửi trao, đời con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đắng cay khổ sầu. Nơi Ngài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nương náu. Nỗi vui từ nay thắm màu.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NIỀM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lạy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chính con trông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cậy ở Ngài. Lạy Chúa,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con, hãy đưa con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trong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NIỀM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Được Ngài được nguồn chân lý, sự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sống ánh sáng cho cuộc đời. Vì Ngài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nguồn vinh phúc, là chén diệu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huyền con lãnh nhận. Chúa ơi chính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 gia nghiệp con, từ đây con đâu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mơ ước gì, tiếng ca hòa lên chan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chứa, tim hồng đẹp qua bốn mùa.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NIỀM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lạy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chính con trông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cậy ở Ngài. Lạy Chúa,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con, hãy đưa con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trong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NIỀM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4. Một ngày đời con có Chúa. Mùa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xuân mãi mãi không phai tàn. Một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ngày vọng trông lên Chúa, cùng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đích trọn đời con ước mong. Chúa ơi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xin đỡ nâng đời con, dìu con những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bước chân hy vọng. Bên Ngài hồn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vui sống. Ân tình giờ đã thắm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NIỀM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lạy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chính con trông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cậy ở Ngài. Lạy Chúa, lạy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con, hãy đưa con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trong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