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TRỌN Ý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Một người kia có hai con trai, từ ban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mai đã kêu sai đi, làm vườn nho giúp cho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cha hiền. Người đầu tiên nói: “Con không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đi”, rồi tự suy nghĩ sau ra đi, dầu trời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mưa nắng đâu ngại chi. Còn người anh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đáp: “Con xin đi”, vậy mà sau đó không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thi hành, phụ tình cha đã tin cậy anh.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TRỌN Ý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ĐK: Dù là Thiên Chúa uy quyền mà Ngài không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quyết duy trì, địa vị ngang hàng vinh sáng.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Ngài trở nên giống nhân trần lại tự thân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sống vâng lời, bằng lòng chết nơi thập hình.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Nguyện cầu Thiên Chúa trên trời dạy lòng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con sống vâng lời, trọn đời thi hành thiên ý.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Dù đường đi nắng mưa tràn và gặp gian khó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vô vàn, nguyện hằng sống trọn ý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TRỌN Ý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Đừng làm chi nếu tâm ghen tuông,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hoặc làm chi nếu vương hư danh, vì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gắng luôn khiêm nhường. Đừng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tìm chi ích cho riêng tư, mà tìm chi ích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tha nhân, để được liên kết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thân. Cùng hiệp thông với Đức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Kitô, và cùng nhau sống trong Thánh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Thần, để hồng ân xuống cho phàm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TRỌN Ý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ĐK: Dù là Thiên Chúa uy quyền mà Ngài không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quyết duy trì, địa vị ngang hàng vinh sáng.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Ngài trở nên giống nhân trần lại tự thân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sống vâng lời, bằng lòng chết nơi thập hình.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Nguyện cầu Thiên Chúa trên trời dạy lòng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con sống vâng lời, trọn đời thi hành thiên ý.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Dù đường đi nắng mưa tràn và gặp gian khó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vô vàn, nguyện hằng sống trọn ý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TRỌN Ý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Từ thời xưa Chúa sai tiên tri, truyền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dân gắng luôn ghi tâm, lệnh trời ban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chớ đi sai lầm. Người công minh nếu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không trung trinh, lòng đổi thay sống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 mê say, thì hậu lai sẽ mau tàn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phai. Còn tội nhân nếu mau ăn năn, mọi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điều răn Chúa nay thi hành, thì ngày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mai sống an lành luôn.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TRỌN Ý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ĐK: Dù là Thiên Chúa uy quyền mà Ngài không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quyết duy trì, địa vị ngang hàng vinh sáng.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Ngài trở nên giống nhân trần lại tự thân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sống vâng lời, bằng lòng chết nơi thập hình.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Nguyện cầu Thiên Chúa trên trời dạy lòng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con sống vâng lời, trọn đời thi hành thiên ý.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Dù đường đi nắng mưa tràn và gặp gian khó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vô vàn, nguyện hằng sống trọn ý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