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Ai nâng mình lên sẽ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bị hạ xuống. Ai hạ mình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xuống sẽ được cất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(được nâng lên).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Vào tận đền thánh, hai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khấn nguyện. Kìa người biệt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phái vẫn khinh mạn, tự cao.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đứng mãi tít phía xa, không dám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nhìn lên Thánh nhan, người thu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thuế chỉ thở than: “Tội lỗi con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phạm vô vàn”.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Ai nâng mình lên sẽ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bị hạ xuống. Ai hạ mình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xuống sẽ được cất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(được nâng lên).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Một lòng khiêm tốn, luôn hòa hợp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đời. Đừng vội tự mãn để thông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ủi an. Vì Chúa là Đấng rộng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lượng, rất khiêm nhường, hay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Vì chính Chúa đã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gương, mở lối con tiến về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Ai nâng mình lên sẽ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bị hạ xuống. Ai hạ mình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xuống sẽ được cất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(được nâng lên).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Tự hạ, nhỏ bé trong mọi việc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thấp hèn. Đừng vì kiêu căng muốn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chỗ ngồi ở trên. Hãy sống khiêm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tốn, âm thầm, sống chan hòa giữa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thế nhân. Vì Chúa đến trong trần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gian để giống như bao nười bé mọn.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KHIÊM NHƯỜNG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Ai nâng mình lên sẽ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bị hạ xuống. Ai hạ mình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xuống sẽ được cất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(được nâng lên).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