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CHỨNG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Ta ra về trong hy vọng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Đức Kitô muôn đời. Trong an bình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hạnh phúc Thiên Chúa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tặng cho ta. Muôn muôn đời Danh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soi đường ta đi khắp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nơi. Sống chứng nhân là sống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CHỨNG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Vui mừng hát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ca ngợi Danh Ngài,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tin yêu nơi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CHỨNG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Ta ra về trong hy vọng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Đức Kitô muôn đời. Trong an bình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hạnh phúc Thiên Chúa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tặng cho ta. Muôn muôn đời Danh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soi đường ta đi khắp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nơi. Sống chứng nhân là sống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CHỨNG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2. Muôn đời Chúa yêu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thương từ bây giờ,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đến mai sau muôn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kiếp chẳng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CHỨNG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Ta ra về trong hy vọng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Đức Kitô muôn đời. Trong an bình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hạnh phúc Thiên Chúa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tặng cho ta. Muôn muôn đời Danh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soi đường ta đi khắp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nơi. Sống chứng nhân là sống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