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SINH NHẬT THÁNH GIOAN TIỀN HÔ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Cậu Bé này sẽ thành Vĩ nhân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trước Chúa. Trong lòng mẹ, cậu đã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đầy ơn Thánh Thần. Nhiều người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hoan hỉ ngày chào đời. Người người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hân hoan loan tin vui. Cùng ca khen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Chúa. Mừng sinh nhật Thánh Gioan.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SINH NHẬT THÁNH GIOAN TIỀN HÔ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1. Xin Thánh Gioan Tiền hô, dẫn bước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trên đường cứu độ. Cho chúng con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gặp Chúa, là Đức Giêsu Kitô. Xin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Thánh Gioan Tiền hô, cầu Chúa cho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đoàn con mãi, sống hiến dâng phục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vụ, theo Thầy Chí Thánh Giêsu.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SINH NHẬT THÁNH GIOAN TIỀN HÔ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Cậu Bé này sẽ thành Vĩ nhân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trước Chúa. Trong lòng mẹ, cậu đã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đầy ơn Thánh Thần. Nhiều người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hoan hỉ ngày chào đời. Người người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hân hoan loan tin vui. Cùng ca khen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Chúa. Mừng sinh nhật Thánh Gioan.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SINH NHẬT THÁNH GIOAN TIỀN HÔ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2. Xưa Thánh Gioan Tiền hô, chỉ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Chúa cho người thế trần. Đây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chính Con của Chúa: là Đức Giêsu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Kitô. Xin Thánh Gioan Tiền hô cầu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Chúa tha mọi tội lỗi. Đấng xóa tội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nhân trần, đây Thầy Chí Thánh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Giêsu.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SINH NHẬT THÁNH GIOAN TIỀN HÔ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Cậu Bé này sẽ thành Vĩ nhân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trước Chúa. Trong lòng mẹ, cậu đã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đầy ơn Thánh Thần. Nhiều người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hoan hỉ ngày chào đời. Người người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hân hoan loan tin vui. Cùng ca khen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Chúa. Mừng sinh nhật Thánh Gioan.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