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Mừng ngày sinh nhật của Mẹ Thiên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Chúa. Thiên quốc hân hoan tấu muôn cung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đàn, mừng ngày sinh nhật Nữ Vương trời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cao, mây nước yêu ơi cất lên khúc hát mới.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của Mẹ Thiên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nhân thế hôm nay chúc khen Mẹ lành,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chúng con thành tâm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tán dương danh Mẹ Nữ Hoàng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Một ngày hạnh phúc vì lời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hứa này đã hạ sinh một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người Trinh Nữ, gót bước sẽ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đạp đầu rắn sa-tan nhớ mãi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mối thù ngàn năm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Mừng ngày sinh nhật của Mẹ Thiên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Chúa. Thiên quốc hân hoan tấu muôn cung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đàn, mừng ngày sinh nhật Nữ Vương trời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cao, mây nước yêu ơi cất lên khúc hát mới.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của Mẹ Thiên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nhân thế hôm nay chúc khen Mẹ lành,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chúng con thành tâm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tán dương danh Mẹ Nữ Hoàng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Địa đàng ngày ấy dù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khép kín, này đã truyền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lời giao ước, bóng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khóc than nay bỗng hân hoan,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thấp thoáng cuối trời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minh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Mừng ngày sinh nhật của Mẹ Thiên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Chúa. Thiên quốc hân hoan tấu muôn cung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đàn, mừng ngày sinh nhật Nữ Vương trời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cao, mây nước yêu ơi cất lên khúc hát mới.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của Mẹ Thiên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nhân thế hôm nay chúc khen Mẹ lành,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chúng con thành tâm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tán dương danh Mẹ Nữ Hoàng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Nguyện cầu Mẹ Chúa dủ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ghé mắt phù hộ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đời hiu hắt, quyết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Mẹ tới bến vinh quang mai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thiên đàng hồn con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Mừng ngày sinh nhật của Mẹ Thiên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Chúa. Thiên quốc hân hoan tấu muôn cung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đàn, mừng ngày sinh nhật Nữ Vương trời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cao, mây nước yêu ơi cất lên khúc hát mới.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của Mẹ Thiên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nhân thế hôm nay chúc khen Mẹ lành,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mừng ngày sinh nhật chúng con thành tâm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tán dương danh Mẹ Nữ Hoàng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