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SẼ THẤY TÔN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Phần con đây, nhờ sống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công minh chính trực. Sẽ nhìn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thấy, nhìn thấy tôn nhan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Chúa. Khi thức giấc con chiêm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ngưỡng thỏa tình. Lòng mong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ước, được thấy Thánh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SẼ THẤY TÔN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cho kẻ lầm lạc nhìn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thấy, Ánh sáng chân lý nẻo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đường ngay. Xin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người là Kitô hữu.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đúng những điều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SẼ THẤY TÔN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Phần con đây, nhờ sống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công minh chính trực. Sẽ nhìn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thấy, nhìn thấy tôn nhan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Chúa. Khi thức giấc con chiêm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ngưỡng thỏa tình. Lòng mong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ước, được thấy Thánh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SẼ THẤY TÔN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thương nghe lời nài van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Dẫn dắt con bước đi lối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ngay. Cho con giữ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điều Ngài đã phán. Dõi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Ngài kiên vững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SẼ THẤY TÔN NHAN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Phần con đây, nhờ sống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công minh chính trực. Sẽ nhìn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thấy, nhìn thấy tôn nhan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Chúa. Khi thức giấc con chiêm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ngưỡng thỏa tình. Lòng mong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ước, được thấy Thánh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