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MAI ĐƯA LỐI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Maria đưa dìu đời con bước đi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gian trần này bao gian nguy xin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Mẹ thương ban cứu giúp. Trong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âm u chiếc thuyền đời con lênh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đênh Mẹ dìu thuyền con tới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bến, Mẹ là sao sáng dẫn đường.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Phượng Mi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MAI ĐƯA LỐI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Dâng lên Mẹ, vì sao mai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sáng tươi xin soi đường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đưa con về bến. Hứa với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nay con quyết tâm đem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Tin Mừng đổi mới khắp trần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Phượng Mi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MAI ĐƯA LỐI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2. Maria Mẹ là vì sao sáng tươi,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Mẹ là vầng trăng soi đêm trong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cuộc đời bao trái đắng. Trong đêm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thâu con thầm nguyện kêu van xin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mong được dựng xây thế giới luôn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được cuộc sống thái bình.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Phượng Mi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SAO MAI ĐƯA LỐI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Dâng lên Mẹ, vì sao mai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sáng tươi xin soi đường dìu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đưa con về bến. Hứa với Mẹ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ngày nay con quyết tâm đem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Tin Mừng đổi mới khắp trần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Phượng Mi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