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SAO CHÚA GỌI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1. Sao Chúa lại gọi con làm nhân chứng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cho Ngài trong cuộc trần này. Sao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Chúa lại gọi con đem Tin Mừng cho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người mọi nơi. Vì đời con có gì đâu có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đáng gì đâu để đem Tin Mừng. Biết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rằng con nhỏ bé mà thôi nhưng vững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tin nơi Ngài xin vâng bước theo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SAO CHÚA GỌI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Này đàn lòng con vang lên,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vang lên rộn rã. Ánh sáng soi dẫn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lên đường. Ý Chúa con dám đâu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coi thường. Nguyện một đời luôn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trung tín. Tâm tư ủ ấp bao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mến. Ra đi minh chứng cho Lời Chúa.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Để muôn nơi tin nhận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SAO CHÚA GỌI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2. Nay Chúa lại gần con và âu yếm ban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lời lúc con ngủ say. Con ngỡ ngàng khi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nghe tên con được đổi lại từ đây. Và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Ngài đổi mới lòng con thánh hóa đời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con phút giây đăng trình. Thế rồi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trong ánh nắng bình minh chan chứa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bao ân tình con gieo bước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SAO CHÚA GỌI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Này đàn lòng con vang lên,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vang lên rộn rã. Ánh sáng soi dẫn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lên đường. Ý Chúa con dám đâu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coi thường. Nguyện một đời luôn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trung tín. Tâm tư ủ ấp bao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mến. Ra đi minh chứng cho Lời Chúa.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Để muôn nơi tin nhận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SAO CHÚA GỌI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3. Xin mãi một niềm tin niềm yêu mến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không hề phai tàn Ngài ơi. Con biết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cuộc đời con như chim đậu trên cành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cây mới. Vì Ngài đã tháp vào con đôi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cánh để bay khắp bốn phương trời.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Dẫu cành cây đôi lúc oằn đi chim vẫn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ca vang lời cao rao Chúa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SAO CHÚA GỌI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Này đàn lòng con vang lên,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vang lên rộn rã. Ánh sáng soi dẫn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lên đường. Ý Chúa con dám đâu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coi thường. Nguyện một đời luôn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trung tín. Tâm tư ủ ấp bao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mến. Ra đi minh chứng cho Lời Chúa.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Để muôn nơi tin nhận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SAO CHÚA GỌI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4. Chúa đã gọi tên con khi con đứng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bên đường lúc chiều dần buông. Con cứ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tưởng như mơ theo chân Ngài đi vào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vườn nho. Dù rằng con biết tận căn với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Chúa thời gian có chi muộn màng. Đáp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lại ơn thiêng đã gọi con xin mở tay thi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hành theo như Chúa ban truyền.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SAO CHÚA GỌI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Này đàn lòng con vang lên,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vang lên rộn rã. Ánh sáng soi dẫn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lên đường. Ý Chúa con dám đâu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coi thường. Nguyện một đời luôn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trung tín. Tâm tư ủ ấp bao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mến. Ra đi minh chứng cho Lời Chúa.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Để muôn nơi tin nhận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