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SAO BIỂN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300" b="1">
                <a:solidFill>
                  <a:srgbClr val="FFFFFF"/>
                </a:solidFill>
                <a:latin typeface="Arial"/>
              </a:rPr>
              <a:t>ÐK: Lạy Mẹ là Ngôi Sao sáng, soi lối cho con</a:t>
            </a:r>
          </a:p>
          <a:p>
            <a:pPr algn="ctr"/>
            <a:r>
              <a:rPr sz="3300" b="1">
                <a:solidFill>
                  <a:srgbClr val="FFFFFF"/>
                </a:solidFill>
                <a:latin typeface="Arial"/>
              </a:rPr>
              <a:t>lúc vượt biển thế gian. Lạy Mẹ là Ngôi Sao</a:t>
            </a:r>
          </a:p>
          <a:p>
            <a:pPr algn="ctr"/>
            <a:r>
              <a:rPr sz="3300" b="1">
                <a:solidFill>
                  <a:srgbClr val="FFFFFF"/>
                </a:solidFill>
                <a:latin typeface="Arial"/>
              </a:rPr>
              <a:t>sáng soi lối cho con thẳng về nơi phúc nhàn.</a:t>
            </a:r>
          </a:p>
          <a:p>
            <a:pPr algn="ctr"/>
            <a:r>
              <a:rPr sz="3300" b="1">
                <a:solidFill>
                  <a:srgbClr val="FFFFFF"/>
                </a:solidFill>
                <a:latin typeface="Arial"/>
              </a:rPr>
              <a:t>Sống chết con trông nhờ bao nhiêu sức hộ</a:t>
            </a:r>
          </a:p>
          <a:p>
            <a:pPr algn="ctr"/>
            <a:r>
              <a:rPr sz="3300" b="1">
                <a:solidFill>
                  <a:srgbClr val="FFFFFF"/>
                </a:solidFill>
                <a:latin typeface="Arial"/>
              </a:rPr>
              <a:t>phù lòng Mẹ sẵn sàng mà đoái đến con giúp</a:t>
            </a:r>
          </a:p>
          <a:p>
            <a:pPr algn="ctr"/>
            <a:r>
              <a:rPr sz="3300" b="1">
                <a:solidFill>
                  <a:srgbClr val="FFFFFF"/>
                </a:solidFill>
                <a:latin typeface="Arial"/>
              </a:rPr>
              <a:t>con đưa con về tới bến. Sống chết con trông</a:t>
            </a:r>
          </a:p>
          <a:p>
            <a:pPr algn="ctr"/>
            <a:r>
              <a:rPr sz="3300" b="1">
                <a:solidFill>
                  <a:srgbClr val="FFFFFF"/>
                </a:solidFill>
                <a:latin typeface="Arial"/>
              </a:rPr>
              <a:t>nhờ bao nhiêu sức hộ phù lòng Mẹ sẵn sàng</a:t>
            </a:r>
          </a:p>
          <a:p>
            <a:pPr algn="ctr"/>
            <a:r>
              <a:rPr sz="3300" b="1">
                <a:solidFill>
                  <a:srgbClr val="FFFFFF"/>
                </a:solidFill>
                <a:latin typeface="Arial"/>
              </a:rPr>
              <a:t>mà đoái đến con giúp con đưa con tới Thiên</a:t>
            </a:r>
          </a:p>
          <a:p>
            <a:pPr algn="ctr"/>
            <a:r>
              <a:rPr sz="3300" b="1">
                <a:solidFill>
                  <a:srgbClr val="FFFFFF"/>
                </a:solidFill>
                <a:latin typeface="Arial"/>
              </a:rPr>
              <a:t>Đàng.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Tâm Bảo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SAO BIỂN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350" b="1">
                <a:solidFill>
                  <a:srgbClr val="FFFFFF"/>
                </a:solidFill>
                <a:latin typeface="Arial"/>
              </a:rPr>
              <a:t>1. Thân lạy Nữ Vương! Mẹ thấu tình</a:t>
            </a:r>
          </a:p>
          <a:p>
            <a:pPr algn="ctr"/>
            <a:r>
              <a:rPr sz="4350" b="1">
                <a:solidFill>
                  <a:srgbClr val="FFFFFF"/>
                </a:solidFill>
                <a:latin typeface="Arial"/>
              </a:rPr>
              <a:t>con! Sóng va tư bề thuyền con sắp</a:t>
            </a:r>
          </a:p>
          <a:p>
            <a:pPr algn="ctr"/>
            <a:r>
              <a:rPr sz="4350" b="1">
                <a:solidFill>
                  <a:srgbClr val="FFFFFF"/>
                </a:solidFill>
                <a:latin typeface="Arial"/>
              </a:rPr>
              <a:t>chìm hầu theo nước xuôi giòng.</a:t>
            </a:r>
          </a:p>
          <a:p>
            <a:pPr algn="ctr"/>
            <a:r>
              <a:rPr sz="4350" b="1">
                <a:solidFill>
                  <a:srgbClr val="FFFFFF"/>
                </a:solidFill>
                <a:latin typeface="Arial"/>
              </a:rPr>
              <a:t>Thân lạy Nữ Vương! Mẹ thấu tình</a:t>
            </a:r>
          </a:p>
          <a:p>
            <a:pPr algn="ctr"/>
            <a:r>
              <a:rPr sz="4350" b="1">
                <a:solidFill>
                  <a:srgbClr val="FFFFFF"/>
                </a:solidFill>
                <a:latin typeface="Arial"/>
              </a:rPr>
              <a:t>con! Giúp con yên hàn chèo bơi bát</a:t>
            </a:r>
          </a:p>
          <a:p>
            <a:pPr algn="ctr"/>
            <a:r>
              <a:rPr sz="4350" b="1">
                <a:solidFill>
                  <a:srgbClr val="FFFFFF"/>
                </a:solidFill>
                <a:latin typeface="Arial"/>
              </a:rPr>
              <a:t>cậy Mẹ thương đến con cùng.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Tâm Bảo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SAO BIỂN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2. Thân lạy Nữ Vương! Mẹ thấu tình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con! Phút lênh đênh bập bềnh trôi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ngã lòng hầu buông lái thôi chèo.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Thân lạy Nữ Vương! Mẹ thấu tình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con! Giúp con vững lòng cậy tin ở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Mẹ, Mẹ thương đến con nhiều.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Tâm Bảo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