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ANH SIÊNG LẦN CHUỖI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Hỡi này anh kia ơi, sao anh siêng lần chuỗi.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Dẫu trời nắng hay mưa, dù là sáng hay trưa.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Giữa phố phường rong ruổi. Tràng chuỗi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trên tay. Theo bước anh từng ngày, chẳng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ngại gì trời gió mưa. Những lời kinh Mân Côi.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Tuy đơn sơ là thế. Vẫn còn nở trên môi, mặc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ngày tháng tới lui. Với tấm lòng chân thành,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Mẹ sẽ xót thương anh. Xin Chúa ban phước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lành, và chở che suốt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ANH SIÊNG LẦN CHUỖI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TIN, xin tin ở nơi Chúa.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TRÔNG, phó thác vào Ngài.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MẾN mãi chẳng phai, bởi Ngài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tuyệt đối. Với những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kinh Mân Côi, Mẹ ơi, giúp con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Ngài. Dù dĩ vãng hay tương lai,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dù hiện tại , mãi lần chuỗi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ANH SIÊNG LẦN CHUỖI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Giữa trần gian chơi vơi, bao đam mê ùa tới.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Lắm người đã quên lời, từng lời chuỗi Mân Côi.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hỡi đừng chấp tội, và chớ nỡ buông rơi.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Nay quyết tâm trọn đời, cầu nguyện và lần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chuỗi thôi. Kính mừng Ma-ri-a, ôi bao la Mẹ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hỡi, Đấng đầy Chúa Thánh Linh. Mẹ ngời sáng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hiển vinh. Hãy dủ tình che chở, trần thế lắm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gian nan. Đưa tới quê thiên đàng, hưởng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vui sống yên hàn.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ANH SIÊNG LẦN CHUỖI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TIN, xin tin ở nơi Chúa.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TRÔNG, phó thác vào Ngài.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MẾN mãi chẳng phai, bởi Ngài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tuyệt đối. Với những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kinh Mân Côi, Mẹ ơi, giúp con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Ngài. Dù dĩ vãng hay tương lai,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dù hiện tại , mãi lần chuỗi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