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Thương con, Ngài sinh xuống trần.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Chiều nào thập giá hiến thân. Nhưng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vội quên ân nghĩa, xa rời tình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dành cho. Phiêu du về nơi cuối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trời. Miệt mài theo những đam mê.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Đường chiều chiếc bóng đơn côi,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ánh mắt xa xăm nhớ ân tình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nay bước về, về bên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thôi, để được yêu thương,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êm ấm, lòng sẽ bình an, dẫu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cuồng phong. Đời con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ơi thứ tha, vì Ngài yêu con,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chan chứa, dìu bước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 rời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Bao năm rời xa bóng Ngài, đường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nhiều nỗi đắng cay, tâm tư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từng đêm thao thức, mong về nguồn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suối tình thương. Nay con hồi tâm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bước về, nguyện lòng sám hối ăn năn,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về cùng Đấng rất yêu thương, Đấng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rất bao dung, cúi xin Ngài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nay bước về, về bên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thôi, để được yêu thương,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êm ấm, lòng sẽ bình an, dẫu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cuồng phong. Đời con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ơi thứ tha, vì Ngài yêu con,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chan chứa, dìu bước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 rời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Thân con là thân lỗi tội,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hằng vẫn chứa chan, con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bất hiếu, nhưng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vẫn chờ mong. Xin thương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yếu hèn, nhờ lòng nhân ái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la, dìu về lối chính quang minh,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sưởi ấm tim con đã bao lạnh căm.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nay bước về, về bên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thôi, để được yêu thương,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êm ấm, lòng sẽ bình an, dẫu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cuồng phong. Đời con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ơi thứ tha, vì Ngài yêu con,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chan chứa, dìu bước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 rời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