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RỢP BÓNG MÂY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Tình yêu của Chúa rợp bóng mây trời.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Đưa con vào đời với tình biển khơi.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con lên ngôi nhờ Chúa tưới gội. Mãi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bơi lội trong Ơn Thánh diệu vời. Tình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ôi thật tuyệt mỹ. Bàn tay nhiệm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mầu dẫn lối con đi. Con say trong tình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cao vời. Đường chân lý con bước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trong tình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RỢP BÓNG MÂY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ĐK: Từ đỉnh Can-vê giờ đã trổ hoa thơm trái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ngọt. Nhờ Máu với Nước trào vọt Nguồn Thánh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ân cho đời. Đường trần gian truân cầu Ngài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đưa lối tới Quê Trời. Được kề bên Chúa là hồn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con sướng vui. Lòng thương xót Chúa chảy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tràn lai láng xuống cõi đời. Nguyện Ngài thi ân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rộng ban mưa Thánh ân từ trời. Hồn được tươi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mới nhờ dòng nước mát xuống không ngơi. Dạt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dào tình Chúa luôn rợp bóng mây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RỢP BÓNG MÂY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Tình yêu của Chúa hồng phúc dư đầy.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Khi con có Ngài ấm tình nồng Kìa bàn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tiệc thánh dưỡng nuôi tháng ngày. Ngất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ngây ở trong Ơn Thánh của Ngài. Tình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yêu mang về vạn lối. Loan báo Tin Mừng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cho khắp muôn người. Yêu thương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vượt cả đất trời. Lòng thương xót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hát ca đời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RỢP BÓNG MÂY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ĐK: Từ đỉnh Can-vê giờ đã trổ hoa thơm trái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ngọt. Nhờ Máu với Nước trào vọt Nguồn Thánh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ân cho đời. Đường trần gian truân cầu Ngài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đưa lối tới Quê Trời. Được kề bên Chúa là hồn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con sướng vui. Lòng thương xót Chúa chảy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tràn lai láng xuống cõi đời. Nguyện Ngài thi ân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rộng ban mưa Thánh ân từ trời. Hồn được tươi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mới nhờ dòng nước mát xuống không ngơi. Dạt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dào tình Chúa luôn rợp bóng mây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