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REO VANG MỪNG CHÚA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Vang lời tụng ca, tình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bao la. Vì yêu thương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ta, hiến thân trên thập giá.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Al-le-lu-ia, Tin Mừng ơn cứu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rỗi. Chúa sống lại rồi, đẩy lui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bóng đêm tội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REO VANG MỪNG CHÚA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1. Vui lên nào, ngàn dân khắp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nơi. Chúa sống lại, Ngài là nguồn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sống mới. Là hào quang soi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chiếu nhân gian, đời lầm than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sóng gió nguy nan, trong Chúa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cao sang lòng con ca vang.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REO VANG MỪNG CHÚA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Vang lời tụng ca, tình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bao la. Vì yêu thương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ta, hiến thân trên thập giá.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Al-le-lu-ia, Tin Mừng ơn cứu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rỗi. Chúa sống lại rồi, đẩy lui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bóng đêm tội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REO VANG MỪNG CHÚA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2. Mau lên đường truyền rao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bốn phương. Để muôn người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thuộc mọi dân mọi nước. Được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nhận biết Con Chúa uy linh, Ngài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phục sinh trong ánh quang vinh.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Vang khúc hoan ca: Al-le-lu-ia.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REO VANG MỪNG CHÚA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Vang lời tụng ca, tình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bao la. Vì yêu thương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ta, hiến thân trên thập giá.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Al-le-lu-ia, Tin Mừng ơn cứu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rỗi. Chúa sống lại rồi, đẩy lui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bóng đêm tội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REO VANG MỪNG CHÚA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3. Dâng lên Ngài bài ca thiết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tha. Khúc cảm tạ dạt dào tình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thương mến. Nhờ Thập giá đi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đến vinh quang, tội trần gian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Con Chúa xóa tan, ân phú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thương ban, tràn lan sức sống.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REO VANG MỪNG CHÚA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Vang lời tụng ca, tình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bao la. Vì yêu thương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ta, hiến thân trên thập giá.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Al-le-lu-ia, Tin Mừng ơn cứu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rỗi. Chúa sống lại rồi, đẩy lui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bóng đêm tội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