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REO VANG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ÐK: Reo vang lên chúc tụng này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khắp chúng sinh cho không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gian vang dội muôn lời kính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mến. Tung hô lên chúc tụng này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toàn dân cho nơi nơi rạng ngời</a:t>
            </a:r>
          </a:p>
          <a:p>
            <a:pPr algn="ctr"/>
            <a:r>
              <a:rPr sz="4850" b="1">
                <a:solidFill>
                  <a:srgbClr val="FFFFFF"/>
                </a:solidFill>
                <a:latin typeface="Arial"/>
              </a:rPr>
              <a:t>vinh quang Chúa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Martino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REO VANG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1. Ðịa cầu hỡi phải quỳ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lạy Chúa chí nhân và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đàn hát mừng khen danh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Chúa Người hiển vinh.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Martino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REO VANG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2. Nào cùng đến nhìn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xem cho biết công trình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bàn tay Chúa Người đã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làm nên thật đáng kính.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Martino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REO VANG LÊN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Người truyền khiến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biển khơi trở nên đất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liền. Thật danh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quyền uy khôn ví và tín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trung.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Martino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