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(Khắp hoàn cầu nào cùng reo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mừng lên) Reo mừng lên (reo mừng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lên) ta hãy reo mừng lên (hãy reo)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reo mừng Chúa chúng ta. 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 vinh quang Chúa Trời (Hãy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ngợi) Hãy ca ngợi (Hãy kính dâng)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Hãy dâng Ngài lời ngợi ca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Xướng ca lên người 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 Ngài chí tôn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cao sáng. Hát ca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ơi muôn đời Chúa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là cao cả.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(Khắp hoàn cầu nào cùng reo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mừng lên) Reo mừng lên (reo mừng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lên) ta hãy reo mừng lên (hãy reo)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reo mừng Chúa chúng ta. 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 vinh quang Chúa Trời (Hãy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ngợi) Hãy ca ngợi (Hãy kính dâng)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Hãy dâng Ngài lời ngợi ca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đã đem nhân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vùng tối tăm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vùng ánh sáng.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người thế qua khỏi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bến mê tìm về cõi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(Khắp hoàn cầu nào cùng reo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mừng lên) Reo mừng lên (reo mừng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lên) ta hãy reo mừng lên (hãy reo)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reo mừng Chúa chúng ta. 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 vinh quang Chúa Trời (Hãy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ngợi) Hãy ca ngợi (Hãy kính dâng)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Hãy dâng Ngài lời ngợi ca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Hãy chúc khen danh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với lòng sướng vui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dâng Ngài câu hát. Cám mến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vì bao ơn lành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ban đầy tràn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MỪNG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(Khắp hoàn cầu nào cùng reo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mừng lên) Reo mừng lên (reo mừng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lên) ta hãy reo mừng lên (hãy reo)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reo mừng Chúa chúng ta. 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 vinh quang Chúa Trời (Hãy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ngợi) Hãy ca ngợi (Hãy kính dâng)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Hãy dâng Ngài lời ngợi ca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