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REGINA CAELI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500" b="1">
                <a:solidFill>
                  <a:srgbClr val="FFFFFF"/>
                </a:solidFill>
                <a:latin typeface="Arial"/>
              </a:rPr>
              <a:t>Lạy Nữ Vương Thiên Đàng, Mẹ hãy vui mừng.</a:t>
            </a:r>
          </a:p>
          <a:p>
            <a:pPr algn="ctr"/>
            <a:r>
              <a:rPr sz="3500" b="1">
                <a:solidFill>
                  <a:srgbClr val="FFFFFF"/>
                </a:solidFill>
                <a:latin typeface="Arial"/>
              </a:rPr>
              <a:t>Al-le-lu-ia. Vì Đấng Mẹ đã đáng cưu mang</a:t>
            </a:r>
          </a:p>
          <a:p>
            <a:pPr algn="ctr"/>
            <a:r>
              <a:rPr sz="3500" b="1">
                <a:solidFill>
                  <a:srgbClr val="FFFFFF"/>
                </a:solidFill>
                <a:latin typeface="Arial"/>
              </a:rPr>
              <a:t>trong lòng. Al-le-lu-ia. Người đã sống lại</a:t>
            </a:r>
          </a:p>
          <a:p>
            <a:pPr algn="ctr"/>
            <a:r>
              <a:rPr sz="3500" b="1">
                <a:solidFill>
                  <a:srgbClr val="FFFFFF"/>
                </a:solidFill>
                <a:latin typeface="Arial"/>
              </a:rPr>
              <a:t>thật như lời đã phán hứa. Al-le-lu-ia. Xin</a:t>
            </a:r>
          </a:p>
          <a:p>
            <a:pPr algn="ctr"/>
            <a:r>
              <a:rPr sz="3500" b="1">
                <a:solidFill>
                  <a:srgbClr val="FFFFFF"/>
                </a:solidFill>
                <a:latin typeface="Arial"/>
              </a:rPr>
              <a:t>cầu cùng Chúa cho chúng con. Al-le-lu-ia.</a:t>
            </a:r>
          </a:p>
          <a:p>
            <a:pPr algn="ctr"/>
            <a:r>
              <a:rPr sz="3500" b="1">
                <a:solidFill>
                  <a:srgbClr val="FFFFFF"/>
                </a:solidFill>
                <a:latin typeface="Arial"/>
              </a:rPr>
              <a:t>Lạy Đức Nữ đồng trinh Maria hãy hỷ hoan</a:t>
            </a:r>
          </a:p>
          <a:p>
            <a:pPr algn="ctr"/>
            <a:r>
              <a:rPr sz="3500" b="1">
                <a:solidFill>
                  <a:srgbClr val="FFFFFF"/>
                </a:solidFill>
                <a:latin typeface="Arial"/>
              </a:rPr>
              <a:t>vui mừng. Al-le-lu-ia. Vì Chúa đã sống lại</a:t>
            </a:r>
          </a:p>
          <a:p>
            <a:pPr algn="ctr"/>
            <a:r>
              <a:rPr sz="3500" b="1">
                <a:solidFill>
                  <a:srgbClr val="FFFFFF"/>
                </a:solidFill>
                <a:latin typeface="Arial"/>
              </a:rPr>
              <a:t>thật. Al-le-lu-ia. Al-le-lu-ia. Al-le-lu-ia.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Nguyên Hữu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